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3" r:id="rId3"/>
  </p:sldMasterIdLst>
  <p:notesMasterIdLst>
    <p:notesMasterId r:id="rId19"/>
  </p:notesMasterIdLst>
  <p:handoutMasterIdLst>
    <p:handoutMasterId r:id="rId20"/>
  </p:handoutMasterIdLst>
  <p:sldIdLst>
    <p:sldId id="257" r:id="rId4"/>
    <p:sldId id="259" r:id="rId5"/>
    <p:sldId id="260" r:id="rId6"/>
    <p:sldId id="262" r:id="rId7"/>
    <p:sldId id="269" r:id="rId8"/>
    <p:sldId id="270" r:id="rId9"/>
    <p:sldId id="305" r:id="rId10"/>
    <p:sldId id="309" r:id="rId11"/>
    <p:sldId id="310" r:id="rId12"/>
    <p:sldId id="311" r:id="rId13"/>
    <p:sldId id="274" r:id="rId14"/>
    <p:sldId id="275" r:id="rId15"/>
    <p:sldId id="276" r:id="rId16"/>
    <p:sldId id="277" r:id="rId17"/>
    <p:sldId id="278" r:id="rId18"/>
  </p:sldIdLst>
  <p:sldSz cx="12192000" cy="6858000"/>
  <p:notesSz cx="9985375" cy="68548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sorterViewPr>
    <p:cViewPr varScale="1">
      <p:scale>
        <a:sx n="1" d="1"/>
        <a:sy n="1" d="1"/>
      </p:scale>
      <p:origin x="0" y="-27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8"/>
          <c:order val="0"/>
          <c:spPr>
            <a:solidFill>
              <a:srgbClr val="00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產品別營收!$B$10:$K$10</c:f>
              <c:strCache>
                <c:ptCount val="10"/>
                <c:pt idx="0">
                  <c:v>2021</c:v>
                </c:pt>
                <c:pt idx="1">
                  <c:v>2022</c:v>
                </c:pt>
                <c:pt idx="2">
                  <c:v>2023</c:v>
                </c:pt>
                <c:pt idx="3">
                  <c:v>1Q24</c:v>
                </c:pt>
                <c:pt idx="4">
                  <c:v>2Q24</c:v>
                </c:pt>
                <c:pt idx="5">
                  <c:v>3Q24</c:v>
                </c:pt>
                <c:pt idx="6">
                  <c:v>4Q24</c:v>
                </c:pt>
                <c:pt idx="7">
                  <c:v>1Q25</c:v>
                </c:pt>
                <c:pt idx="8">
                  <c:v>2Q25</c:v>
                </c:pt>
                <c:pt idx="9">
                  <c:v>3Q25</c:v>
                </c:pt>
              </c:strCache>
            </c:strRef>
          </c:cat>
          <c:val>
            <c:numRef>
              <c:f>產品別營收!$B$17:$K$17</c:f>
              <c:numCache>
                <c:formatCode>#,###,;[Red]\(#,\)</c:formatCode>
                <c:ptCount val="10"/>
                <c:pt idx="0">
                  <c:v>2946997.50267117</c:v>
                </c:pt>
                <c:pt idx="1">
                  <c:v>2471056.2947051101</c:v>
                </c:pt>
                <c:pt idx="2">
                  <c:v>1428221.3857052999</c:v>
                </c:pt>
                <c:pt idx="3">
                  <c:v>371130.72104838601</c:v>
                </c:pt>
                <c:pt idx="4">
                  <c:v>438891.90572938701</c:v>
                </c:pt>
                <c:pt idx="5">
                  <c:v>431022.188351308</c:v>
                </c:pt>
                <c:pt idx="6">
                  <c:v>396738.02269825101</c:v>
                </c:pt>
                <c:pt idx="7">
                  <c:v>410520.420269911</c:v>
                </c:pt>
                <c:pt idx="8">
                  <c:v>389105.50402945199</c:v>
                </c:pt>
                <c:pt idx="9">
                  <c:v>361972.60191067</c:v>
                </c:pt>
              </c:numCache>
            </c:numRef>
          </c:val>
          <c:extLst>
            <c:ext xmlns:c16="http://schemas.microsoft.com/office/drawing/2014/chart" uri="{C3380CC4-5D6E-409C-BE32-E72D297353CC}">
              <c16:uniqueId val="{00000000-2ACA-4AF0-9EF7-0068FB7534A8}"/>
            </c:ext>
          </c:extLst>
        </c:ser>
        <c:dLbls>
          <c:dLblPos val="ctr"/>
          <c:showLegendKey val="0"/>
          <c:showVal val="1"/>
          <c:showCatName val="0"/>
          <c:showSerName val="0"/>
          <c:showPercent val="0"/>
          <c:showBubbleSize val="0"/>
        </c:dLbls>
        <c:gapWidth val="40"/>
        <c:overlap val="100"/>
        <c:axId val="543232255"/>
        <c:axId val="543228927"/>
      </c:barChart>
      <c:catAx>
        <c:axId val="5432322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543228927"/>
        <c:crosses val="autoZero"/>
        <c:auto val="1"/>
        <c:lblAlgn val="ctr"/>
        <c:lblOffset val="100"/>
        <c:noMultiLvlLbl val="0"/>
      </c:catAx>
      <c:valAx>
        <c:axId val="543228927"/>
        <c:scaling>
          <c:orientation val="minMax"/>
          <c:max val="3000000"/>
        </c:scaling>
        <c:delete val="0"/>
        <c:axPos val="l"/>
        <c:numFmt formatCode="#,###,;[Red]\(#,\)"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543232255"/>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zh-TW"/>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a:t>Sales Mix (by Region) </a:t>
            </a:r>
            <a:endParaRPr lang="zh-TW" sz="3200" b="1"/>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manualLayout>
          <c:layoutTarget val="inner"/>
          <c:xMode val="edge"/>
          <c:yMode val="edge"/>
          <c:x val="8.3233814523184596E-2"/>
          <c:y val="0.17694444444444443"/>
          <c:w val="0.89454396325459329"/>
          <c:h val="0.60975284339457569"/>
        </c:manualLayout>
      </c:layout>
      <c:barChart>
        <c:barDir val="col"/>
        <c:grouping val="stacked"/>
        <c:varyColors val="0"/>
        <c:ser>
          <c:idx val="0"/>
          <c:order val="0"/>
          <c:tx>
            <c:strRef>
              <c:f>'區域別營收 (E)'!$A$11</c:f>
              <c:strCache>
                <c:ptCount val="1"/>
                <c:pt idx="0">
                  <c:v>China</c:v>
                </c:pt>
              </c:strCache>
            </c:strRef>
          </c:tx>
          <c:spPr>
            <a:solidFill>
              <a:srgbClr val="FF7C8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'區域別營收 (E)'!$B$9:$K$9</c:f>
              <c:strCache>
                <c:ptCount val="10"/>
                <c:pt idx="0">
                  <c:v>2021</c:v>
                </c:pt>
                <c:pt idx="1">
                  <c:v>2022</c:v>
                </c:pt>
                <c:pt idx="2">
                  <c:v>2023</c:v>
                </c:pt>
                <c:pt idx="3">
                  <c:v>2024Q1</c:v>
                </c:pt>
                <c:pt idx="4">
                  <c:v>2024Q2</c:v>
                </c:pt>
                <c:pt idx="5">
                  <c:v>2024Q3</c:v>
                </c:pt>
                <c:pt idx="6">
                  <c:v>2024Q4</c:v>
                </c:pt>
                <c:pt idx="7">
                  <c:v>2025Q1</c:v>
                </c:pt>
                <c:pt idx="8">
                  <c:v>2025Q2</c:v>
                </c:pt>
                <c:pt idx="9">
                  <c:v>2025Q3</c:v>
                </c:pt>
              </c:strCache>
            </c:strRef>
          </c:cat>
          <c:val>
            <c:numRef>
              <c:f>'區域別營收 (E)'!$B$11:$K$11</c:f>
              <c:numCache>
                <c:formatCode>0%</c:formatCode>
                <c:ptCount val="10"/>
                <c:pt idx="0">
                  <c:v>0.24002380012573402</c:v>
                </c:pt>
                <c:pt idx="1">
                  <c:v>0.1824403611181398</c:v>
                </c:pt>
                <c:pt idx="2">
                  <c:v>0.2446541005668062</c:v>
                </c:pt>
                <c:pt idx="3">
                  <c:v>0.31878236526402082</c:v>
                </c:pt>
                <c:pt idx="4">
                  <c:v>0.2151473301889934</c:v>
                </c:pt>
                <c:pt idx="5">
                  <c:v>0.20896255230173386</c:v>
                </c:pt>
                <c:pt idx="6">
                  <c:v>0.27468807663957595</c:v>
                </c:pt>
                <c:pt idx="7">
                  <c:v>0.29060170511672578</c:v>
                </c:pt>
                <c:pt idx="8">
                  <c:v>0.18493450320197813</c:v>
                </c:pt>
                <c:pt idx="9">
                  <c:v>0.17659937808413362</c:v>
                </c:pt>
              </c:numCache>
            </c:numRef>
          </c:val>
          <c:extLst>
            <c:ext xmlns:c16="http://schemas.microsoft.com/office/drawing/2014/chart" uri="{C3380CC4-5D6E-409C-BE32-E72D297353CC}">
              <c16:uniqueId val="{00000000-353F-4D50-9268-7E2A79F48EAE}"/>
            </c:ext>
          </c:extLst>
        </c:ser>
        <c:ser>
          <c:idx val="1"/>
          <c:order val="1"/>
          <c:tx>
            <c:strRef>
              <c:f>'區域別營收 (E)'!$A$12</c:f>
              <c:strCache>
                <c:ptCount val="1"/>
                <c:pt idx="0">
                  <c:v>Asia</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'區域別營收 (E)'!$B$9:$K$9</c:f>
              <c:strCache>
                <c:ptCount val="10"/>
                <c:pt idx="0">
                  <c:v>2021</c:v>
                </c:pt>
                <c:pt idx="1">
                  <c:v>2022</c:v>
                </c:pt>
                <c:pt idx="2">
                  <c:v>2023</c:v>
                </c:pt>
                <c:pt idx="3">
                  <c:v>2024Q1</c:v>
                </c:pt>
                <c:pt idx="4">
                  <c:v>2024Q2</c:v>
                </c:pt>
                <c:pt idx="5">
                  <c:v>2024Q3</c:v>
                </c:pt>
                <c:pt idx="6">
                  <c:v>2024Q4</c:v>
                </c:pt>
                <c:pt idx="7">
                  <c:v>2025Q1</c:v>
                </c:pt>
                <c:pt idx="8">
                  <c:v>2025Q2</c:v>
                </c:pt>
                <c:pt idx="9">
                  <c:v>2025Q3</c:v>
                </c:pt>
              </c:strCache>
            </c:strRef>
          </c:cat>
          <c:val>
            <c:numRef>
              <c:f>'區域別營收 (E)'!$B$12:$K$12</c:f>
              <c:numCache>
                <c:formatCode>0%</c:formatCode>
                <c:ptCount val="10"/>
                <c:pt idx="0">
                  <c:v>0.40843385474334554</c:v>
                </c:pt>
                <c:pt idx="1">
                  <c:v>0.42136090832747575</c:v>
                </c:pt>
                <c:pt idx="2">
                  <c:v>0.25240931244082054</c:v>
                </c:pt>
                <c:pt idx="3">
                  <c:v>0.23917885784202458</c:v>
                </c:pt>
                <c:pt idx="4">
                  <c:v>0.31137488795341806</c:v>
                </c:pt>
                <c:pt idx="5">
                  <c:v>0.33241974693413756</c:v>
                </c:pt>
                <c:pt idx="6">
                  <c:v>0.28634521980234895</c:v>
                </c:pt>
                <c:pt idx="7">
                  <c:v>0.37690015530167909</c:v>
                </c:pt>
                <c:pt idx="8">
                  <c:v>0.36245238242102856</c:v>
                </c:pt>
                <c:pt idx="9">
                  <c:v>0.32330592678014597</c:v>
                </c:pt>
              </c:numCache>
            </c:numRef>
          </c:val>
          <c:extLst>
            <c:ext xmlns:c16="http://schemas.microsoft.com/office/drawing/2014/chart" uri="{C3380CC4-5D6E-409C-BE32-E72D297353CC}">
              <c16:uniqueId val="{00000001-353F-4D50-9268-7E2A79F48EAE}"/>
            </c:ext>
          </c:extLst>
        </c:ser>
        <c:ser>
          <c:idx val="2"/>
          <c:order val="2"/>
          <c:tx>
            <c:strRef>
              <c:f>'區域別營收 (E)'!$A$13</c:f>
              <c:strCache>
                <c:ptCount val="1"/>
                <c:pt idx="0">
                  <c:v>America</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'區域別營收 (E)'!$B$9:$K$9</c:f>
              <c:strCache>
                <c:ptCount val="10"/>
                <c:pt idx="0">
                  <c:v>2021</c:v>
                </c:pt>
                <c:pt idx="1">
                  <c:v>2022</c:v>
                </c:pt>
                <c:pt idx="2">
                  <c:v>2023</c:v>
                </c:pt>
                <c:pt idx="3">
                  <c:v>2024Q1</c:v>
                </c:pt>
                <c:pt idx="4">
                  <c:v>2024Q2</c:v>
                </c:pt>
                <c:pt idx="5">
                  <c:v>2024Q3</c:v>
                </c:pt>
                <c:pt idx="6">
                  <c:v>2024Q4</c:v>
                </c:pt>
                <c:pt idx="7">
                  <c:v>2025Q1</c:v>
                </c:pt>
                <c:pt idx="8">
                  <c:v>2025Q2</c:v>
                </c:pt>
                <c:pt idx="9">
                  <c:v>2025Q3</c:v>
                </c:pt>
              </c:strCache>
            </c:strRef>
          </c:cat>
          <c:val>
            <c:numRef>
              <c:f>'區域別營收 (E)'!$B$13:$K$13</c:f>
              <c:numCache>
                <c:formatCode>0%</c:formatCode>
                <c:ptCount val="10"/>
                <c:pt idx="0">
                  <c:v>0.20223728511604747</c:v>
                </c:pt>
                <c:pt idx="1">
                  <c:v>0.2137709153136067</c:v>
                </c:pt>
                <c:pt idx="2">
                  <c:v>0.24353287850004923</c:v>
                </c:pt>
                <c:pt idx="3">
                  <c:v>0.24509083145434632</c:v>
                </c:pt>
                <c:pt idx="4">
                  <c:v>0.19624398371362575</c:v>
                </c:pt>
                <c:pt idx="5">
                  <c:v>0.28079273009805067</c:v>
                </c:pt>
                <c:pt idx="6">
                  <c:v>0.18911076757839262</c:v>
                </c:pt>
                <c:pt idx="7">
                  <c:v>0.23200141892425299</c:v>
                </c:pt>
                <c:pt idx="8">
                  <c:v>0.26397170159850919</c:v>
                </c:pt>
                <c:pt idx="9">
                  <c:v>0.34145170476328451</c:v>
                </c:pt>
              </c:numCache>
            </c:numRef>
          </c:val>
          <c:extLst>
            <c:ext xmlns:c16="http://schemas.microsoft.com/office/drawing/2014/chart" uri="{C3380CC4-5D6E-409C-BE32-E72D297353CC}">
              <c16:uniqueId val="{00000002-353F-4D50-9268-7E2A79F48EAE}"/>
            </c:ext>
          </c:extLst>
        </c:ser>
        <c:ser>
          <c:idx val="3"/>
          <c:order val="3"/>
          <c:tx>
            <c:strRef>
              <c:f>'區域別營收 (E)'!$A$14</c:f>
              <c:strCache>
                <c:ptCount val="1"/>
                <c:pt idx="0">
                  <c:v>Europe</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'區域別營收 (E)'!$B$9:$K$9</c:f>
              <c:strCache>
                <c:ptCount val="10"/>
                <c:pt idx="0">
                  <c:v>2021</c:v>
                </c:pt>
                <c:pt idx="1">
                  <c:v>2022</c:v>
                </c:pt>
                <c:pt idx="2">
                  <c:v>2023</c:v>
                </c:pt>
                <c:pt idx="3">
                  <c:v>2024Q1</c:v>
                </c:pt>
                <c:pt idx="4">
                  <c:v>2024Q2</c:v>
                </c:pt>
                <c:pt idx="5">
                  <c:v>2024Q3</c:v>
                </c:pt>
                <c:pt idx="6">
                  <c:v>2024Q4</c:v>
                </c:pt>
                <c:pt idx="7">
                  <c:v>2025Q1</c:v>
                </c:pt>
                <c:pt idx="8">
                  <c:v>2025Q2</c:v>
                </c:pt>
                <c:pt idx="9">
                  <c:v>2025Q3</c:v>
                </c:pt>
              </c:strCache>
            </c:strRef>
          </c:cat>
          <c:val>
            <c:numRef>
              <c:f>'區域別營收 (E)'!$B$14:$K$14</c:f>
              <c:numCache>
                <c:formatCode>0%</c:formatCode>
                <c:ptCount val="10"/>
                <c:pt idx="0">
                  <c:v>7.0859600597123582E-2</c:v>
                </c:pt>
                <c:pt idx="1">
                  <c:v>5.4090574733739516E-2</c:v>
                </c:pt>
                <c:pt idx="2">
                  <c:v>0.10290398286356854</c:v>
                </c:pt>
                <c:pt idx="3">
                  <c:v>7.6262638458081067E-2</c:v>
                </c:pt>
                <c:pt idx="4">
                  <c:v>6.223061223835924E-2</c:v>
                </c:pt>
                <c:pt idx="5">
                  <c:v>6.512561709960242E-2</c:v>
                </c:pt>
                <c:pt idx="6">
                  <c:v>0.10750191199203157</c:v>
                </c:pt>
                <c:pt idx="7">
                  <c:v>1.1153347736001998E-2</c:v>
                </c:pt>
                <c:pt idx="8">
                  <c:v>3.0756881812430362E-2</c:v>
                </c:pt>
                <c:pt idx="9">
                  <c:v>5.0444817932673906E-2</c:v>
                </c:pt>
              </c:numCache>
            </c:numRef>
          </c:val>
          <c:extLst>
            <c:ext xmlns:c16="http://schemas.microsoft.com/office/drawing/2014/chart" uri="{C3380CC4-5D6E-409C-BE32-E72D297353CC}">
              <c16:uniqueId val="{00000003-353F-4D50-9268-7E2A79F48EAE}"/>
            </c:ext>
          </c:extLst>
        </c:ser>
        <c:ser>
          <c:idx val="4"/>
          <c:order val="4"/>
          <c:tx>
            <c:strRef>
              <c:f>'區域別營收 (E)'!$A$15</c:f>
              <c:strCache>
                <c:ptCount val="1"/>
                <c:pt idx="0">
                  <c:v>Others</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'區域別營收 (E)'!$B$9:$K$9</c:f>
              <c:strCache>
                <c:ptCount val="10"/>
                <c:pt idx="0">
                  <c:v>2021</c:v>
                </c:pt>
                <c:pt idx="1">
                  <c:v>2022</c:v>
                </c:pt>
                <c:pt idx="2">
                  <c:v>2023</c:v>
                </c:pt>
                <c:pt idx="3">
                  <c:v>2024Q1</c:v>
                </c:pt>
                <c:pt idx="4">
                  <c:v>2024Q2</c:v>
                </c:pt>
                <c:pt idx="5">
                  <c:v>2024Q3</c:v>
                </c:pt>
                <c:pt idx="6">
                  <c:v>2024Q4</c:v>
                </c:pt>
                <c:pt idx="7">
                  <c:v>2025Q1</c:v>
                </c:pt>
                <c:pt idx="8">
                  <c:v>2025Q2</c:v>
                </c:pt>
                <c:pt idx="9">
                  <c:v>2025Q3</c:v>
                </c:pt>
              </c:strCache>
            </c:strRef>
          </c:cat>
          <c:val>
            <c:numRef>
              <c:f>'區域別營收 (E)'!$B$15:$K$15</c:f>
              <c:numCache>
                <c:formatCode>0%</c:formatCode>
                <c:ptCount val="10"/>
                <c:pt idx="0">
                  <c:v>7.8445459417749275E-2</c:v>
                </c:pt>
                <c:pt idx="1">
                  <c:v>0.12833724050703826</c:v>
                </c:pt>
                <c:pt idx="2">
                  <c:v>0.15649972562875555</c:v>
                </c:pt>
                <c:pt idx="3">
                  <c:v>0.1206853069815272</c:v>
                </c:pt>
                <c:pt idx="4">
                  <c:v>0.21500318590560349</c:v>
                </c:pt>
                <c:pt idx="5">
                  <c:v>0.11269935356647533</c:v>
                </c:pt>
                <c:pt idx="6">
                  <c:v>0.14235402398765087</c:v>
                </c:pt>
                <c:pt idx="7">
                  <c:v>8.9343372921340286E-2</c:v>
                </c:pt>
                <c:pt idx="8">
                  <c:v>0.15788453096605384</c:v>
                </c:pt>
                <c:pt idx="9">
                  <c:v>0.108198172439762</c:v>
                </c:pt>
              </c:numCache>
            </c:numRef>
          </c:val>
          <c:extLst>
            <c:ext xmlns:c16="http://schemas.microsoft.com/office/drawing/2014/chart" uri="{C3380CC4-5D6E-409C-BE32-E72D297353CC}">
              <c16:uniqueId val="{00000004-353F-4D50-9268-7E2A79F48EAE}"/>
            </c:ext>
          </c:extLst>
        </c:ser>
        <c:dLbls>
          <c:dLblPos val="ctr"/>
          <c:showLegendKey val="0"/>
          <c:showVal val="1"/>
          <c:showCatName val="0"/>
          <c:showSerName val="0"/>
          <c:showPercent val="0"/>
          <c:showBubbleSize val="0"/>
        </c:dLbls>
        <c:gapWidth val="41"/>
        <c:overlap val="100"/>
        <c:axId val="1207165231"/>
        <c:axId val="1207173551"/>
      </c:barChart>
      <c:catAx>
        <c:axId val="120716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TW"/>
          </a:p>
        </c:txPr>
        <c:crossAx val="1207173551"/>
        <c:crosses val="autoZero"/>
        <c:auto val="1"/>
        <c:lblAlgn val="ctr"/>
        <c:lblOffset val="100"/>
        <c:noMultiLvlLbl val="0"/>
      </c:catAx>
      <c:valAx>
        <c:axId val="1207173551"/>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TW"/>
          </a:p>
        </c:txPr>
        <c:crossAx val="120716523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600"/>
      </a:pPr>
      <a:endParaRPr lang="zh-TW"/>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dirty="0"/>
              <a:t>Sales Mix (by Product) </a:t>
            </a:r>
            <a:endParaRPr lang="zh-TW" sz="3200" b="1" dirty="0"/>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stacked"/>
        <c:varyColors val="0"/>
        <c:ser>
          <c:idx val="0"/>
          <c:order val="0"/>
          <c:tx>
            <c:strRef>
              <c:f>'產品別營收 (E)'!$A$2</c:f>
              <c:strCache>
                <c:ptCount val="1"/>
                <c:pt idx="0">
                  <c:v>Overlock</c:v>
                </c:pt>
              </c:strCache>
            </c:strRef>
          </c:tx>
          <c:spPr>
            <a:solidFill>
              <a:srgbClr val="FF33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 (E)'!$B$1:$K$1</c:f>
              <c:strCache>
                <c:ptCount val="10"/>
                <c:pt idx="0">
                  <c:v>2021</c:v>
                </c:pt>
                <c:pt idx="1">
                  <c:v>2022</c:v>
                </c:pt>
                <c:pt idx="2">
                  <c:v>2023</c:v>
                </c:pt>
                <c:pt idx="3">
                  <c:v>1Q24</c:v>
                </c:pt>
                <c:pt idx="4">
                  <c:v>2Q24</c:v>
                </c:pt>
                <c:pt idx="5">
                  <c:v>3Q24</c:v>
                </c:pt>
                <c:pt idx="6">
                  <c:v>4Q24</c:v>
                </c:pt>
                <c:pt idx="7">
                  <c:v>1Q25</c:v>
                </c:pt>
                <c:pt idx="8">
                  <c:v>2Q25</c:v>
                </c:pt>
                <c:pt idx="9">
                  <c:v>3Q25</c:v>
                </c:pt>
              </c:strCache>
            </c:strRef>
          </c:cat>
          <c:val>
            <c:numRef>
              <c:f>'產品別營收 (E)'!$B$2:$K$2</c:f>
              <c:numCache>
                <c:formatCode>0%</c:formatCode>
                <c:ptCount val="10"/>
                <c:pt idx="0">
                  <c:v>0.39454050683906772</c:v>
                </c:pt>
                <c:pt idx="1">
                  <c:v>0.40663315283879187</c:v>
                </c:pt>
                <c:pt idx="2">
                  <c:v>0.2135366422969856</c:v>
                </c:pt>
                <c:pt idx="3">
                  <c:v>0.22830208462756543</c:v>
                </c:pt>
                <c:pt idx="4">
                  <c:v>0.21605619409910151</c:v>
                </c:pt>
                <c:pt idx="5">
                  <c:v>0.19996061383646271</c:v>
                </c:pt>
                <c:pt idx="6">
                  <c:v>0.24829932909846683</c:v>
                </c:pt>
                <c:pt idx="7">
                  <c:v>0.19742237998028095</c:v>
                </c:pt>
                <c:pt idx="8">
                  <c:v>0.20328228669946014</c:v>
                </c:pt>
                <c:pt idx="9">
                  <c:v>0.20218551601942028</c:v>
                </c:pt>
              </c:numCache>
            </c:numRef>
          </c:val>
          <c:extLst>
            <c:ext xmlns:c16="http://schemas.microsoft.com/office/drawing/2014/chart" uri="{C3380CC4-5D6E-409C-BE32-E72D297353CC}">
              <c16:uniqueId val="{00000000-8304-4DA7-8BCE-1DA4F80668D2}"/>
            </c:ext>
          </c:extLst>
        </c:ser>
        <c:ser>
          <c:idx val="1"/>
          <c:order val="1"/>
          <c:tx>
            <c:strRef>
              <c:f>'產品別營收 (E)'!$A$3</c:f>
              <c:strCache>
                <c:ptCount val="1"/>
                <c:pt idx="0">
                  <c:v>Interlock</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 (E)'!$B$1:$K$1</c:f>
              <c:strCache>
                <c:ptCount val="10"/>
                <c:pt idx="0">
                  <c:v>2021</c:v>
                </c:pt>
                <c:pt idx="1">
                  <c:v>2022</c:v>
                </c:pt>
                <c:pt idx="2">
                  <c:v>2023</c:v>
                </c:pt>
                <c:pt idx="3">
                  <c:v>1Q24</c:v>
                </c:pt>
                <c:pt idx="4">
                  <c:v>2Q24</c:v>
                </c:pt>
                <c:pt idx="5">
                  <c:v>3Q24</c:v>
                </c:pt>
                <c:pt idx="6">
                  <c:v>4Q24</c:v>
                </c:pt>
                <c:pt idx="7">
                  <c:v>1Q25</c:v>
                </c:pt>
                <c:pt idx="8">
                  <c:v>2Q25</c:v>
                </c:pt>
                <c:pt idx="9">
                  <c:v>3Q25</c:v>
                </c:pt>
              </c:strCache>
            </c:strRef>
          </c:cat>
          <c:val>
            <c:numRef>
              <c:f>'產品別營收 (E)'!$B$3:$K$3</c:f>
              <c:numCache>
                <c:formatCode>0%</c:formatCode>
                <c:ptCount val="10"/>
                <c:pt idx="0">
                  <c:v>0.24293300392938913</c:v>
                </c:pt>
                <c:pt idx="1">
                  <c:v>0.21032180365356656</c:v>
                </c:pt>
                <c:pt idx="2">
                  <c:v>0.23960186872522679</c:v>
                </c:pt>
                <c:pt idx="3">
                  <c:v>0.27852059981681898</c:v>
                </c:pt>
                <c:pt idx="4">
                  <c:v>0.26686860224918368</c:v>
                </c:pt>
                <c:pt idx="5">
                  <c:v>0.22275412444522621</c:v>
                </c:pt>
                <c:pt idx="6">
                  <c:v>0.24562781044078519</c:v>
                </c:pt>
                <c:pt idx="7">
                  <c:v>0.23797867859884272</c:v>
                </c:pt>
                <c:pt idx="8">
                  <c:v>0.2264066278781908</c:v>
                </c:pt>
                <c:pt idx="9">
                  <c:v>0.25969134365685564</c:v>
                </c:pt>
              </c:numCache>
            </c:numRef>
          </c:val>
          <c:extLst>
            <c:ext xmlns:c16="http://schemas.microsoft.com/office/drawing/2014/chart" uri="{C3380CC4-5D6E-409C-BE32-E72D297353CC}">
              <c16:uniqueId val="{00000001-8304-4DA7-8BCE-1DA4F80668D2}"/>
            </c:ext>
          </c:extLst>
        </c:ser>
        <c:ser>
          <c:idx val="2"/>
          <c:order val="2"/>
          <c:tx>
            <c:strRef>
              <c:f>'產品別營收 (E)'!$A$4</c:f>
              <c:strCache>
                <c:ptCount val="1"/>
                <c:pt idx="0">
                  <c:v>Multi-Needle</c:v>
                </c:pt>
              </c:strCache>
            </c:strRef>
          </c:tx>
          <c:spPr>
            <a:solidFill>
              <a:srgbClr val="00CCFF"/>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 (E)'!$B$1:$K$1</c:f>
              <c:strCache>
                <c:ptCount val="10"/>
                <c:pt idx="0">
                  <c:v>2021</c:v>
                </c:pt>
                <c:pt idx="1">
                  <c:v>2022</c:v>
                </c:pt>
                <c:pt idx="2">
                  <c:v>2023</c:v>
                </c:pt>
                <c:pt idx="3">
                  <c:v>1Q24</c:v>
                </c:pt>
                <c:pt idx="4">
                  <c:v>2Q24</c:v>
                </c:pt>
                <c:pt idx="5">
                  <c:v>3Q24</c:v>
                </c:pt>
                <c:pt idx="6">
                  <c:v>4Q24</c:v>
                </c:pt>
                <c:pt idx="7">
                  <c:v>1Q25</c:v>
                </c:pt>
                <c:pt idx="8">
                  <c:v>2Q25</c:v>
                </c:pt>
                <c:pt idx="9">
                  <c:v>3Q25</c:v>
                </c:pt>
              </c:strCache>
            </c:strRef>
          </c:cat>
          <c:val>
            <c:numRef>
              <c:f>'產品別營收 (E)'!$B$4:$K$4</c:f>
              <c:numCache>
                <c:formatCode>0%</c:formatCode>
                <c:ptCount val="10"/>
                <c:pt idx="0">
                  <c:v>8.2016911393527125E-2</c:v>
                </c:pt>
                <c:pt idx="1">
                  <c:v>7.6106094012964295E-2</c:v>
                </c:pt>
                <c:pt idx="2">
                  <c:v>9.4640044608600149E-2</c:v>
                </c:pt>
                <c:pt idx="3">
                  <c:v>0.10160246940951261</c:v>
                </c:pt>
                <c:pt idx="4">
                  <c:v>9.0516126722580387E-2</c:v>
                </c:pt>
                <c:pt idx="5">
                  <c:v>0.10684203404329046</c:v>
                </c:pt>
                <c:pt idx="6">
                  <c:v>0.11112349133151883</c:v>
                </c:pt>
                <c:pt idx="7">
                  <c:v>0.13901844026285559</c:v>
                </c:pt>
                <c:pt idx="8">
                  <c:v>0.1037850991395802</c:v>
                </c:pt>
                <c:pt idx="9">
                  <c:v>0.12463818133325442</c:v>
                </c:pt>
              </c:numCache>
            </c:numRef>
          </c:val>
          <c:extLst>
            <c:ext xmlns:c16="http://schemas.microsoft.com/office/drawing/2014/chart" uri="{C3380CC4-5D6E-409C-BE32-E72D297353CC}">
              <c16:uniqueId val="{00000002-8304-4DA7-8BCE-1DA4F80668D2}"/>
            </c:ext>
          </c:extLst>
        </c:ser>
        <c:ser>
          <c:idx val="3"/>
          <c:order val="3"/>
          <c:tx>
            <c:strRef>
              <c:f>'產品別營收 (E)'!$A$5</c:f>
              <c:strCache>
                <c:ptCount val="1"/>
                <c:pt idx="0">
                  <c:v>ODM</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 (E)'!$B$1:$K$1</c:f>
              <c:strCache>
                <c:ptCount val="10"/>
                <c:pt idx="0">
                  <c:v>2021</c:v>
                </c:pt>
                <c:pt idx="1">
                  <c:v>2022</c:v>
                </c:pt>
                <c:pt idx="2">
                  <c:v>2023</c:v>
                </c:pt>
                <c:pt idx="3">
                  <c:v>1Q24</c:v>
                </c:pt>
                <c:pt idx="4">
                  <c:v>2Q24</c:v>
                </c:pt>
                <c:pt idx="5">
                  <c:v>3Q24</c:v>
                </c:pt>
                <c:pt idx="6">
                  <c:v>4Q24</c:v>
                </c:pt>
                <c:pt idx="7">
                  <c:v>1Q25</c:v>
                </c:pt>
                <c:pt idx="8">
                  <c:v>2Q25</c:v>
                </c:pt>
                <c:pt idx="9">
                  <c:v>3Q25</c:v>
                </c:pt>
              </c:strCache>
            </c:strRef>
          </c:cat>
          <c:val>
            <c:numRef>
              <c:f>'產品別營收 (E)'!$B$5:$K$5</c:f>
              <c:numCache>
                <c:formatCode>0%</c:formatCode>
                <c:ptCount val="10"/>
                <c:pt idx="0">
                  <c:v>0.18565233579367552</c:v>
                </c:pt>
                <c:pt idx="1">
                  <c:v>0.20912997485948784</c:v>
                </c:pt>
                <c:pt idx="2">
                  <c:v>0.33230227658179712</c:v>
                </c:pt>
                <c:pt idx="3">
                  <c:v>0.29668031843659154</c:v>
                </c:pt>
                <c:pt idx="4">
                  <c:v>0.32062921988711374</c:v>
                </c:pt>
                <c:pt idx="5">
                  <c:v>0.3326324146332591</c:v>
                </c:pt>
                <c:pt idx="6">
                  <c:v>0.29343235714346178</c:v>
                </c:pt>
                <c:pt idx="7">
                  <c:v>0.32730078706999988</c:v>
                </c:pt>
                <c:pt idx="8">
                  <c:v>0.33003430818215268</c:v>
                </c:pt>
                <c:pt idx="9">
                  <c:v>0.30897440629100342</c:v>
                </c:pt>
              </c:numCache>
            </c:numRef>
          </c:val>
          <c:extLst>
            <c:ext xmlns:c16="http://schemas.microsoft.com/office/drawing/2014/chart" uri="{C3380CC4-5D6E-409C-BE32-E72D297353CC}">
              <c16:uniqueId val="{00000003-8304-4DA7-8BCE-1DA4F80668D2}"/>
            </c:ext>
          </c:extLst>
        </c:ser>
        <c:ser>
          <c:idx val="4"/>
          <c:order val="4"/>
          <c:tx>
            <c:strRef>
              <c:f>'產品別營收 (E)'!$A$6</c:f>
              <c:strCache>
                <c:ptCount val="1"/>
                <c:pt idx="0">
                  <c:v>Materials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 (E)'!$B$1:$K$1</c:f>
              <c:strCache>
                <c:ptCount val="10"/>
                <c:pt idx="0">
                  <c:v>2021</c:v>
                </c:pt>
                <c:pt idx="1">
                  <c:v>2022</c:v>
                </c:pt>
                <c:pt idx="2">
                  <c:v>2023</c:v>
                </c:pt>
                <c:pt idx="3">
                  <c:v>1Q24</c:v>
                </c:pt>
                <c:pt idx="4">
                  <c:v>2Q24</c:v>
                </c:pt>
                <c:pt idx="5">
                  <c:v>3Q24</c:v>
                </c:pt>
                <c:pt idx="6">
                  <c:v>4Q24</c:v>
                </c:pt>
                <c:pt idx="7">
                  <c:v>1Q25</c:v>
                </c:pt>
                <c:pt idx="8">
                  <c:v>2Q25</c:v>
                </c:pt>
                <c:pt idx="9">
                  <c:v>3Q25</c:v>
                </c:pt>
              </c:strCache>
            </c:strRef>
          </c:cat>
          <c:val>
            <c:numRef>
              <c:f>'產品別營收 (E)'!$B$6:$K$6</c:f>
              <c:numCache>
                <c:formatCode>0%</c:formatCode>
                <c:ptCount val="10"/>
                <c:pt idx="0">
                  <c:v>3.1688959136540608E-2</c:v>
                </c:pt>
                <c:pt idx="1">
                  <c:v>3.9680041531008264E-2</c:v>
                </c:pt>
                <c:pt idx="2">
                  <c:v>4.8173901744783781E-2</c:v>
                </c:pt>
                <c:pt idx="3">
                  <c:v>3.9504464623287106E-2</c:v>
                </c:pt>
                <c:pt idx="4">
                  <c:v>3.9723813233037336E-2</c:v>
                </c:pt>
                <c:pt idx="5">
                  <c:v>5.232318474272013E-2</c:v>
                </c:pt>
                <c:pt idx="6">
                  <c:v>4.0486795130717415E-2</c:v>
                </c:pt>
                <c:pt idx="7">
                  <c:v>3.9127339859133199E-2</c:v>
                </c:pt>
                <c:pt idx="8">
                  <c:v>4.6420862056697647E-2</c:v>
                </c:pt>
                <c:pt idx="9">
                  <c:v>4.7744770499627595E-2</c:v>
                </c:pt>
              </c:numCache>
            </c:numRef>
          </c:val>
          <c:extLst>
            <c:ext xmlns:c16="http://schemas.microsoft.com/office/drawing/2014/chart" uri="{C3380CC4-5D6E-409C-BE32-E72D297353CC}">
              <c16:uniqueId val="{00000004-8304-4DA7-8BCE-1DA4F80668D2}"/>
            </c:ext>
          </c:extLst>
        </c:ser>
        <c:ser>
          <c:idx val="5"/>
          <c:order val="5"/>
          <c:tx>
            <c:strRef>
              <c:f>'產品別營收 (E)'!$A$7</c:f>
              <c:strCache>
                <c:ptCount val="1"/>
                <c:pt idx="0">
                  <c:v>Others</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 (E)'!$B$1:$K$1</c:f>
              <c:strCache>
                <c:ptCount val="10"/>
                <c:pt idx="0">
                  <c:v>2021</c:v>
                </c:pt>
                <c:pt idx="1">
                  <c:v>2022</c:v>
                </c:pt>
                <c:pt idx="2">
                  <c:v>2023</c:v>
                </c:pt>
                <c:pt idx="3">
                  <c:v>1Q24</c:v>
                </c:pt>
                <c:pt idx="4">
                  <c:v>2Q24</c:v>
                </c:pt>
                <c:pt idx="5">
                  <c:v>3Q24</c:v>
                </c:pt>
                <c:pt idx="6">
                  <c:v>4Q24</c:v>
                </c:pt>
                <c:pt idx="7">
                  <c:v>1Q25</c:v>
                </c:pt>
                <c:pt idx="8">
                  <c:v>2Q25</c:v>
                </c:pt>
                <c:pt idx="9">
                  <c:v>3Q25</c:v>
                </c:pt>
              </c:strCache>
            </c:strRef>
          </c:cat>
          <c:val>
            <c:numRef>
              <c:f>'產品別營收 (E)'!$B$7:$K$7</c:f>
              <c:numCache>
                <c:formatCode>0%</c:formatCode>
                <c:ptCount val="10"/>
                <c:pt idx="0">
                  <c:v>6.3168282907799828E-2</c:v>
                </c:pt>
                <c:pt idx="1">
                  <c:v>5.8128933104181206E-2</c:v>
                </c:pt>
                <c:pt idx="2">
                  <c:v>7.1745266042606767E-2</c:v>
                </c:pt>
                <c:pt idx="3">
                  <c:v>5.5390063086224274E-2</c:v>
                </c:pt>
                <c:pt idx="4">
                  <c:v>6.6206043808983372E-2</c:v>
                </c:pt>
                <c:pt idx="5">
                  <c:v>8.5487628299041329E-2</c:v>
                </c:pt>
                <c:pt idx="6">
                  <c:v>6.1030216855049994E-2</c:v>
                </c:pt>
                <c:pt idx="7">
                  <c:v>5.9152374228887625E-2</c:v>
                </c:pt>
                <c:pt idx="8">
                  <c:v>9.0070816043918603E-2</c:v>
                </c:pt>
                <c:pt idx="9">
                  <c:v>5.676578219983866E-2</c:v>
                </c:pt>
              </c:numCache>
            </c:numRef>
          </c:val>
          <c:extLst>
            <c:ext xmlns:c16="http://schemas.microsoft.com/office/drawing/2014/chart" uri="{C3380CC4-5D6E-409C-BE32-E72D297353CC}">
              <c16:uniqueId val="{00000005-8304-4DA7-8BCE-1DA4F80668D2}"/>
            </c:ext>
          </c:extLst>
        </c:ser>
        <c:dLbls>
          <c:showLegendKey val="0"/>
          <c:showVal val="0"/>
          <c:showCatName val="0"/>
          <c:showSerName val="0"/>
          <c:showPercent val="0"/>
          <c:showBubbleSize val="0"/>
        </c:dLbls>
        <c:gapWidth val="50"/>
        <c:overlap val="100"/>
        <c:axId val="223354431"/>
        <c:axId val="223352351"/>
      </c:barChart>
      <c:catAx>
        <c:axId val="22335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TW"/>
          </a:p>
        </c:txPr>
        <c:crossAx val="223352351"/>
        <c:crosses val="autoZero"/>
        <c:auto val="1"/>
        <c:lblAlgn val="ctr"/>
        <c:lblOffset val="100"/>
        <c:noMultiLvlLbl val="0"/>
      </c:catAx>
      <c:valAx>
        <c:axId val="2233523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TW"/>
          </a:p>
        </c:txPr>
        <c:crossAx val="22335443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600"/>
      </a:pPr>
      <a:endParaRPr lang="zh-TW"/>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6476377952756"/>
          <c:y val="2.2920261727847401E-2"/>
          <c:w val="0.88545308398950129"/>
          <c:h val="0.95415947654430744"/>
        </c:manualLayout>
      </c:layout>
      <c:barChart>
        <c:barDir val="col"/>
        <c:grouping val="clustered"/>
        <c:varyColors val="0"/>
        <c:ser>
          <c:idx val="0"/>
          <c:order val="0"/>
          <c:invertIfNegative val="0"/>
          <c:dPt>
            <c:idx val="1"/>
            <c:invertIfNegative val="0"/>
            <c:bubble3D val="0"/>
            <c:spPr>
              <a:solidFill>
                <a:srgbClr val="00B0F0"/>
              </a:solidFill>
            </c:spPr>
            <c:extLst>
              <c:ext xmlns:c16="http://schemas.microsoft.com/office/drawing/2014/chart" uri="{C3380CC4-5D6E-409C-BE32-E72D297353CC}">
                <c16:uniqueId val="{00000001-4437-41D9-B5A1-2F23714E37BD}"/>
              </c:ext>
            </c:extLst>
          </c:dPt>
          <c:dPt>
            <c:idx val="2"/>
            <c:invertIfNegative val="0"/>
            <c:bubble3D val="0"/>
            <c:spPr>
              <a:solidFill>
                <a:srgbClr val="00B050"/>
              </a:solidFill>
            </c:spPr>
            <c:extLst>
              <c:ext xmlns:c16="http://schemas.microsoft.com/office/drawing/2014/chart" uri="{C3380CC4-5D6E-409C-BE32-E72D297353CC}">
                <c16:uniqueId val="{00000003-4437-41D9-B5A1-2F23714E37BD}"/>
              </c:ext>
            </c:extLst>
          </c:dPt>
          <c:dPt>
            <c:idx val="3"/>
            <c:invertIfNegative val="0"/>
            <c:bubble3D val="0"/>
            <c:spPr>
              <a:solidFill>
                <a:srgbClr val="00B0F0">
                  <a:lumMod val="60000"/>
                  <a:lumOff val="40000"/>
                </a:srgbClr>
              </a:solidFill>
            </c:spPr>
            <c:extLst>
              <c:ext xmlns:c16="http://schemas.microsoft.com/office/drawing/2014/chart" uri="{C3380CC4-5D6E-409C-BE32-E72D297353CC}">
                <c16:uniqueId val="{00000005-4437-41D9-B5A1-2F23714E37BD}"/>
              </c:ext>
            </c:extLst>
          </c:dPt>
          <c:dPt>
            <c:idx val="4"/>
            <c:invertIfNegative val="0"/>
            <c:bubble3D val="0"/>
            <c:spPr>
              <a:solidFill>
                <a:srgbClr val="92D050"/>
              </a:solidFill>
            </c:spPr>
            <c:extLst>
              <c:ext xmlns:c16="http://schemas.microsoft.com/office/drawing/2014/chart" uri="{C3380CC4-5D6E-409C-BE32-E72D297353CC}">
                <c16:uniqueId val="{00000007-4437-41D9-B5A1-2F23714E37BD}"/>
              </c:ext>
            </c:extLst>
          </c:dPt>
          <c:dPt>
            <c:idx val="5"/>
            <c:invertIfNegative val="0"/>
            <c:bubble3D val="0"/>
            <c:spPr>
              <a:solidFill>
                <a:srgbClr val="FFFF00"/>
              </a:solidFill>
            </c:spPr>
            <c:extLst>
              <c:ext xmlns:c16="http://schemas.microsoft.com/office/drawing/2014/chart" uri="{C3380CC4-5D6E-409C-BE32-E72D297353CC}">
                <c16:uniqueId val="{00000009-4437-41D9-B5A1-2F23714E37BD}"/>
              </c:ext>
            </c:extLst>
          </c:dPt>
          <c:dLbls>
            <c:dLbl>
              <c:idx val="0"/>
              <c:layout>
                <c:manualLayout>
                  <c:x val="-2.0668682691712276E-17"/>
                  <c:y val="0.122164048865619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437-41D9-B5A1-2F23714E37BD}"/>
                </c:ext>
              </c:extLst>
            </c:dLbl>
            <c:dLbl>
              <c:idx val="1"/>
              <c:layout>
                <c:manualLayout>
                  <c:x val="-1.2901508663820207E-3"/>
                  <c:y val="-3.412431396914256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37-41D9-B5A1-2F23714E37BD}"/>
                </c:ext>
              </c:extLst>
            </c:dLbl>
            <c:dLbl>
              <c:idx val="2"/>
              <c:layout>
                <c:manualLayout>
                  <c:x val="-4.5095828635851182E-3"/>
                  <c:y val="4.526528424784598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37-41D9-B5A1-2F23714E37BD}"/>
                </c:ext>
              </c:extLst>
            </c:dLbl>
            <c:dLbl>
              <c:idx val="3"/>
              <c:layout>
                <c:manualLayout>
                  <c:x val="-8.2674730766849104E-17"/>
                  <c:y val="8.6677367576243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37-41D9-B5A1-2F23714E37BD}"/>
                </c:ext>
              </c:extLst>
            </c:dLbl>
            <c:dLbl>
              <c:idx val="4"/>
              <c:layout>
                <c:manualLayout>
                  <c:x val="-8.2674730766849104E-17"/>
                  <c:y val="-6.84217843556072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37-41D9-B5A1-2F23714E37BD}"/>
                </c:ext>
              </c:extLst>
            </c:dLbl>
            <c:dLbl>
              <c:idx val="5"/>
              <c:layout>
                <c:manualLayout>
                  <c:x val="2.2547914317923939E-3"/>
                  <c:y val="7.922826400626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37-41D9-B5A1-2F23714E37BD}"/>
                </c:ext>
              </c:extLst>
            </c:dLbl>
            <c:dLbl>
              <c:idx val="6"/>
              <c:layout>
                <c:manualLayout>
                  <c:x val="2.6547266676700278E-3"/>
                  <c:y val="0.166589923933065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437-41D9-B5A1-2F23714E37B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'IS (E)'!$I$2:$I$8</c:f>
              <c:strCache>
                <c:ptCount val="7"/>
                <c:pt idx="0">
                  <c:v>2024 3Q
YTD Net Income</c:v>
                </c:pt>
                <c:pt idx="1">
                  <c:v>Gross profit</c:v>
                </c:pt>
                <c:pt idx="2">
                  <c:v>Operating expenses</c:v>
                </c:pt>
                <c:pt idx="3">
                  <c:v>Non-operating income and expenses</c:v>
                </c:pt>
                <c:pt idx="4">
                  <c:v>Tax expense</c:v>
                </c:pt>
                <c:pt idx="5">
                  <c:v>Profit from discontinued operations</c:v>
                </c:pt>
                <c:pt idx="6">
                  <c:v>2025 3Q
YTD Net Income</c:v>
                </c:pt>
              </c:strCache>
            </c:strRef>
          </c:cat>
          <c:val>
            <c:numRef>
              <c:f>'IS (E)'!$J$2:$J$8</c:f>
              <c:numCache>
                <c:formatCode>#,###.0,;[Red]\(#.0,\)</c:formatCode>
                <c:ptCount val="7"/>
                <c:pt idx="0">
                  <c:v>45000</c:v>
                </c:pt>
                <c:pt idx="1">
                  <c:v>-2000</c:v>
                </c:pt>
                <c:pt idx="2">
                  <c:v>-15600</c:v>
                </c:pt>
                <c:pt idx="3">
                  <c:v>-85000</c:v>
                </c:pt>
                <c:pt idx="4">
                  <c:v>15200</c:v>
                </c:pt>
                <c:pt idx="5">
                  <c:v>0</c:v>
                </c:pt>
                <c:pt idx="6">
                  <c:v>-42000</c:v>
                </c:pt>
              </c:numCache>
            </c:numRef>
          </c:val>
          <c:extLst>
            <c:ext xmlns:c16="http://schemas.microsoft.com/office/drawing/2014/chart" uri="{C3380CC4-5D6E-409C-BE32-E72D297353CC}">
              <c16:uniqueId val="{0000000B-4437-41D9-B5A1-2F23714E37BD}"/>
            </c:ext>
          </c:extLst>
        </c:ser>
        <c:dLbls>
          <c:showLegendKey val="0"/>
          <c:showVal val="1"/>
          <c:showCatName val="0"/>
          <c:showSerName val="0"/>
          <c:showPercent val="0"/>
          <c:showBubbleSize val="0"/>
        </c:dLbls>
        <c:gapWidth val="75"/>
        <c:axId val="133119360"/>
        <c:axId val="133125248"/>
      </c:barChart>
      <c:catAx>
        <c:axId val="133119360"/>
        <c:scaling>
          <c:orientation val="minMax"/>
        </c:scaling>
        <c:delete val="0"/>
        <c:axPos val="b"/>
        <c:numFmt formatCode="General" sourceLinked="0"/>
        <c:majorTickMark val="none"/>
        <c:minorTickMark val="none"/>
        <c:tickLblPos val="nextTo"/>
        <c:crossAx val="133125248"/>
        <c:crosses val="autoZero"/>
        <c:auto val="1"/>
        <c:lblAlgn val="ctr"/>
        <c:lblOffset val="1000"/>
        <c:noMultiLvlLbl val="0"/>
      </c:catAx>
      <c:valAx>
        <c:axId val="133125248"/>
        <c:scaling>
          <c:orientation val="minMax"/>
          <c:max val="100000"/>
          <c:min val="-100000"/>
        </c:scaling>
        <c:delete val="0"/>
        <c:axPos val="l"/>
        <c:numFmt formatCode="#,###.0,;[Red]\(#.0,\)" sourceLinked="0"/>
        <c:majorTickMark val="none"/>
        <c:minorTickMark val="none"/>
        <c:tickLblPos val="nextTo"/>
        <c:crossAx val="133119360"/>
        <c:crosses val="autoZero"/>
        <c:crossBetween val="between"/>
      </c:valAx>
    </c:plotArea>
    <c:plotVisOnly val="1"/>
    <c:dispBlanksAs val="gap"/>
    <c:showDLblsOverMax val="0"/>
  </c:chart>
  <c:txPr>
    <a:bodyPr/>
    <a:lstStyle/>
    <a:p>
      <a:pPr>
        <a:defRPr sz="1600"/>
      </a:pPr>
      <a:endParaRPr lang="zh-TW"/>
    </a:p>
  </c:tx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326996" cy="343931"/>
          </a:xfrm>
          <a:prstGeom prst="rect">
            <a:avLst/>
          </a:prstGeom>
        </p:spPr>
        <p:txBody>
          <a:bodyPr vert="horz" lIns="96202" tIns="48101" rIns="96202" bIns="48101" rtlCol="0"/>
          <a:lstStyle>
            <a:lvl1pPr algn="l">
              <a:defRPr sz="1300"/>
            </a:lvl1pPr>
          </a:lstStyle>
          <a:p>
            <a:endParaRPr lang="zh-TW" altLang="en-US"/>
          </a:p>
        </p:txBody>
      </p:sp>
      <p:sp>
        <p:nvSpPr>
          <p:cNvPr id="3" name="日期版面配置區 2"/>
          <p:cNvSpPr>
            <a:spLocks noGrp="1"/>
          </p:cNvSpPr>
          <p:nvPr>
            <p:ph type="dt" sz="quarter" idx="1"/>
          </p:nvPr>
        </p:nvSpPr>
        <p:spPr>
          <a:xfrm>
            <a:off x="5656068" y="1"/>
            <a:ext cx="4326996" cy="343931"/>
          </a:xfrm>
          <a:prstGeom prst="rect">
            <a:avLst/>
          </a:prstGeom>
        </p:spPr>
        <p:txBody>
          <a:bodyPr vert="horz" lIns="96202" tIns="48101" rIns="96202" bIns="48101" rtlCol="0"/>
          <a:lstStyle>
            <a:lvl1pPr algn="r">
              <a:defRPr sz="1300"/>
            </a:lvl1pPr>
          </a:lstStyle>
          <a:p>
            <a:fld id="{8C8EA103-3FF9-4545-9AAE-98809D518F26}" type="datetimeFigureOut">
              <a:rPr lang="zh-TW" altLang="en-US" smtClean="0"/>
              <a:t>2025/12/18</a:t>
            </a:fld>
            <a:endParaRPr lang="zh-TW" altLang="en-US"/>
          </a:p>
        </p:txBody>
      </p:sp>
      <p:sp>
        <p:nvSpPr>
          <p:cNvPr id="4" name="頁尾版面配置區 3"/>
          <p:cNvSpPr>
            <a:spLocks noGrp="1"/>
          </p:cNvSpPr>
          <p:nvPr>
            <p:ph type="ftr" sz="quarter" idx="2"/>
          </p:nvPr>
        </p:nvSpPr>
        <p:spPr>
          <a:xfrm>
            <a:off x="1" y="6510896"/>
            <a:ext cx="4326996" cy="343930"/>
          </a:xfrm>
          <a:prstGeom prst="rect">
            <a:avLst/>
          </a:prstGeom>
        </p:spPr>
        <p:txBody>
          <a:bodyPr vert="horz" lIns="96202" tIns="48101" rIns="96202" bIns="48101"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5656068" y="6510896"/>
            <a:ext cx="4326996" cy="343930"/>
          </a:xfrm>
          <a:prstGeom prst="rect">
            <a:avLst/>
          </a:prstGeom>
        </p:spPr>
        <p:txBody>
          <a:bodyPr vert="horz" lIns="96202" tIns="48101" rIns="96202" bIns="48101" rtlCol="0" anchor="b"/>
          <a:lstStyle>
            <a:lvl1pPr algn="r">
              <a:defRPr sz="1300"/>
            </a:lvl1pPr>
          </a:lstStyle>
          <a:p>
            <a:fld id="{CE0F985F-43A4-4279-B578-95A0F5878DB4}" type="slidenum">
              <a:rPr lang="zh-TW" altLang="en-US" smtClean="0"/>
              <a:t>‹#›</a:t>
            </a:fld>
            <a:endParaRPr lang="zh-TW" altLang="en-US"/>
          </a:p>
        </p:txBody>
      </p:sp>
    </p:spTree>
    <p:extLst>
      <p:ext uri="{BB962C8B-B14F-4D97-AF65-F5344CB8AC3E}">
        <p14:creationId xmlns:p14="http://schemas.microsoft.com/office/powerpoint/2010/main" val="212886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326996" cy="343931"/>
          </a:xfrm>
          <a:prstGeom prst="rect">
            <a:avLst/>
          </a:prstGeom>
        </p:spPr>
        <p:txBody>
          <a:bodyPr vert="horz" lIns="96202" tIns="48101" rIns="96202" bIns="48101" rtlCol="0"/>
          <a:lstStyle>
            <a:lvl1pPr algn="l">
              <a:defRPr sz="1300"/>
            </a:lvl1pPr>
          </a:lstStyle>
          <a:p>
            <a:endParaRPr lang="zh-TW" altLang="en-US"/>
          </a:p>
        </p:txBody>
      </p:sp>
      <p:sp>
        <p:nvSpPr>
          <p:cNvPr id="3" name="日期版面配置區 2"/>
          <p:cNvSpPr>
            <a:spLocks noGrp="1"/>
          </p:cNvSpPr>
          <p:nvPr>
            <p:ph type="dt" idx="1"/>
          </p:nvPr>
        </p:nvSpPr>
        <p:spPr>
          <a:xfrm>
            <a:off x="5656068" y="1"/>
            <a:ext cx="4326996" cy="343931"/>
          </a:xfrm>
          <a:prstGeom prst="rect">
            <a:avLst/>
          </a:prstGeom>
        </p:spPr>
        <p:txBody>
          <a:bodyPr vert="horz" lIns="96202" tIns="48101" rIns="96202" bIns="48101" rtlCol="0"/>
          <a:lstStyle>
            <a:lvl1pPr algn="r">
              <a:defRPr sz="1300"/>
            </a:lvl1pPr>
          </a:lstStyle>
          <a:p>
            <a:fld id="{A960021F-8EDB-4625-9110-F17797EC4CFF}" type="datetimeFigureOut">
              <a:rPr lang="zh-TW" altLang="en-US" smtClean="0"/>
              <a:t>2025/12/18</a:t>
            </a:fld>
            <a:endParaRPr lang="zh-TW" altLang="en-US"/>
          </a:p>
        </p:txBody>
      </p:sp>
      <p:sp>
        <p:nvSpPr>
          <p:cNvPr id="4" name="投影片圖像版面配置區 3"/>
          <p:cNvSpPr>
            <a:spLocks noGrp="1" noRot="1" noChangeAspect="1"/>
          </p:cNvSpPr>
          <p:nvPr>
            <p:ph type="sldImg" idx="2"/>
          </p:nvPr>
        </p:nvSpPr>
        <p:spPr>
          <a:xfrm>
            <a:off x="2935288" y="855663"/>
            <a:ext cx="4114800" cy="2316162"/>
          </a:xfrm>
          <a:prstGeom prst="rect">
            <a:avLst/>
          </a:prstGeom>
          <a:noFill/>
          <a:ln w="12700">
            <a:solidFill>
              <a:prstClr val="black"/>
            </a:solidFill>
          </a:ln>
        </p:spPr>
        <p:txBody>
          <a:bodyPr vert="horz" lIns="96202" tIns="48101" rIns="96202" bIns="48101" rtlCol="0" anchor="ctr"/>
          <a:lstStyle/>
          <a:p>
            <a:endParaRPr lang="zh-TW" altLang="en-US"/>
          </a:p>
        </p:txBody>
      </p:sp>
      <p:sp>
        <p:nvSpPr>
          <p:cNvPr id="5" name="備忘稿版面配置區 4"/>
          <p:cNvSpPr>
            <a:spLocks noGrp="1"/>
          </p:cNvSpPr>
          <p:nvPr>
            <p:ph type="body" sz="quarter" idx="3"/>
          </p:nvPr>
        </p:nvSpPr>
        <p:spPr>
          <a:xfrm>
            <a:off x="998538" y="3298886"/>
            <a:ext cx="7988300" cy="2699088"/>
          </a:xfrm>
          <a:prstGeom prst="rect">
            <a:avLst/>
          </a:prstGeom>
        </p:spPr>
        <p:txBody>
          <a:bodyPr vert="horz" lIns="96202" tIns="48101" rIns="96202" bIns="48101"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6510896"/>
            <a:ext cx="4326996" cy="343930"/>
          </a:xfrm>
          <a:prstGeom prst="rect">
            <a:avLst/>
          </a:prstGeom>
        </p:spPr>
        <p:txBody>
          <a:bodyPr vert="horz" lIns="96202" tIns="48101" rIns="96202" bIns="48101"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5656068" y="6510896"/>
            <a:ext cx="4326996" cy="343930"/>
          </a:xfrm>
          <a:prstGeom prst="rect">
            <a:avLst/>
          </a:prstGeom>
        </p:spPr>
        <p:txBody>
          <a:bodyPr vert="horz" lIns="96202" tIns="48101" rIns="96202" bIns="48101" rtlCol="0" anchor="b"/>
          <a:lstStyle>
            <a:lvl1pPr algn="r">
              <a:defRPr sz="1300"/>
            </a:lvl1pPr>
          </a:lstStyle>
          <a:p>
            <a:fld id="{865929DB-E779-441F-8052-AE90E4BE1710}" type="slidenum">
              <a:rPr lang="zh-TW" altLang="en-US" smtClean="0"/>
              <a:t>‹#›</a:t>
            </a:fld>
            <a:endParaRPr lang="zh-TW" altLang="en-US"/>
          </a:p>
        </p:txBody>
      </p:sp>
    </p:spTree>
    <p:extLst>
      <p:ext uri="{BB962C8B-B14F-4D97-AF65-F5344CB8AC3E}">
        <p14:creationId xmlns:p14="http://schemas.microsoft.com/office/powerpoint/2010/main" val="111912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1</a:t>
            </a:fld>
            <a:endParaRPr lang="zh-TW" altLang="en-US"/>
          </a:p>
        </p:txBody>
      </p:sp>
    </p:spTree>
    <p:extLst>
      <p:ext uri="{BB962C8B-B14F-4D97-AF65-F5344CB8AC3E}">
        <p14:creationId xmlns:p14="http://schemas.microsoft.com/office/powerpoint/2010/main" val="238741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14</a:t>
            </a:fld>
            <a:endParaRPr lang="zh-TW" altLang="en-US"/>
          </a:p>
        </p:txBody>
      </p:sp>
    </p:spTree>
    <p:extLst>
      <p:ext uri="{BB962C8B-B14F-4D97-AF65-F5344CB8AC3E}">
        <p14:creationId xmlns:p14="http://schemas.microsoft.com/office/powerpoint/2010/main" val="373331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15</a:t>
            </a:fld>
            <a:endParaRPr lang="zh-TW" altLang="en-US"/>
          </a:p>
        </p:txBody>
      </p:sp>
    </p:spTree>
    <p:extLst>
      <p:ext uri="{BB962C8B-B14F-4D97-AF65-F5344CB8AC3E}">
        <p14:creationId xmlns:p14="http://schemas.microsoft.com/office/powerpoint/2010/main" val="146294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574675"/>
            <a:ext cx="5114925" cy="2878138"/>
          </a:xfrm>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en-US" altLang="zh-CN" smtClean="0"/>
              <a:pPr/>
              <a:t>2</a:t>
            </a:fld>
            <a:endParaRPr lang="zh-CN"/>
          </a:p>
        </p:txBody>
      </p:sp>
    </p:spTree>
    <p:extLst>
      <p:ext uri="{BB962C8B-B14F-4D97-AF65-F5344CB8AC3E}">
        <p14:creationId xmlns:p14="http://schemas.microsoft.com/office/powerpoint/2010/main" val="18475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3</a:t>
            </a:fld>
            <a:endParaRPr lang="zh-TW" altLang="en-US"/>
          </a:p>
        </p:txBody>
      </p:sp>
    </p:spTree>
    <p:extLst>
      <p:ext uri="{BB962C8B-B14F-4D97-AF65-F5344CB8AC3E}">
        <p14:creationId xmlns:p14="http://schemas.microsoft.com/office/powerpoint/2010/main" val="314376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4</a:t>
            </a:fld>
            <a:endParaRPr lang="zh-TW" altLang="en-US"/>
          </a:p>
        </p:txBody>
      </p:sp>
    </p:spTree>
    <p:extLst>
      <p:ext uri="{BB962C8B-B14F-4D97-AF65-F5344CB8AC3E}">
        <p14:creationId xmlns:p14="http://schemas.microsoft.com/office/powerpoint/2010/main" val="242210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5</a:t>
            </a:fld>
            <a:endParaRPr lang="zh-TW" altLang="en-US"/>
          </a:p>
        </p:txBody>
      </p:sp>
    </p:spTree>
    <p:extLst>
      <p:ext uri="{BB962C8B-B14F-4D97-AF65-F5344CB8AC3E}">
        <p14:creationId xmlns:p14="http://schemas.microsoft.com/office/powerpoint/2010/main" val="364937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6</a:t>
            </a:fld>
            <a:endParaRPr lang="zh-TW" altLang="en-US"/>
          </a:p>
        </p:txBody>
      </p:sp>
    </p:spTree>
    <p:extLst>
      <p:ext uri="{BB962C8B-B14F-4D97-AF65-F5344CB8AC3E}">
        <p14:creationId xmlns:p14="http://schemas.microsoft.com/office/powerpoint/2010/main" val="96902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11</a:t>
            </a:fld>
            <a:endParaRPr lang="zh-TW" altLang="en-US"/>
          </a:p>
        </p:txBody>
      </p:sp>
    </p:spTree>
    <p:extLst>
      <p:ext uri="{BB962C8B-B14F-4D97-AF65-F5344CB8AC3E}">
        <p14:creationId xmlns:p14="http://schemas.microsoft.com/office/powerpoint/2010/main" val="123762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12</a:t>
            </a:fld>
            <a:endParaRPr lang="zh-TW" altLang="en-US"/>
          </a:p>
        </p:txBody>
      </p:sp>
    </p:spTree>
    <p:extLst>
      <p:ext uri="{BB962C8B-B14F-4D97-AF65-F5344CB8AC3E}">
        <p14:creationId xmlns:p14="http://schemas.microsoft.com/office/powerpoint/2010/main" val="70627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13</a:t>
            </a:fld>
            <a:endParaRPr lang="zh-TW" altLang="en-US"/>
          </a:p>
        </p:txBody>
      </p:sp>
    </p:spTree>
    <p:extLst>
      <p:ext uri="{BB962C8B-B14F-4D97-AF65-F5344CB8AC3E}">
        <p14:creationId xmlns:p14="http://schemas.microsoft.com/office/powerpoint/2010/main" val="379639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siruba.com/" TargetMode="External"/><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www.siruba.com/" TargetMode="External"/><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siruba.com/" TargetMode="External"/><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KAULIN 首頁">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3503713" y="4437112"/>
            <a:ext cx="8448939" cy="654618"/>
          </a:xfrm>
          <a:prstGeom prst="rect">
            <a:avLst/>
          </a:prstGeom>
        </p:spPr>
        <p:txBody>
          <a:bodyPr anchor="t"/>
          <a:lstStyle>
            <a:lvl1pPr algn="l">
              <a:defRPr sz="4000" b="1"/>
            </a:lvl1pPr>
          </a:lstStyle>
          <a:p>
            <a:r>
              <a:rPr lang="zh-TW" altLang="en-US" dirty="0" smtClean="0"/>
              <a:t>編輯母片標題樣式</a:t>
            </a:r>
            <a:endParaRPr lang="zh-TW" altLang="en-US" dirty="0"/>
          </a:p>
        </p:txBody>
      </p:sp>
      <p:sp>
        <p:nvSpPr>
          <p:cNvPr id="3" name="副標題 2"/>
          <p:cNvSpPr>
            <a:spLocks noGrp="1"/>
          </p:cNvSpPr>
          <p:nvPr>
            <p:ph type="subTitle" idx="1"/>
          </p:nvPr>
        </p:nvSpPr>
        <p:spPr>
          <a:xfrm>
            <a:off x="3503713" y="5296502"/>
            <a:ext cx="8448939" cy="396044"/>
          </a:xfrm>
          <a:prstGeom prst="rect">
            <a:avLst/>
          </a:prstGeom>
        </p:spPr>
        <p:txBody>
          <a:bodyPr/>
          <a:lstStyle>
            <a:lvl1pPr marL="0" indent="0" algn="l">
              <a:buNone/>
              <a:defRPr sz="2000">
                <a:solidFill>
                  <a:schemeClr val="bg1">
                    <a:lumMod val="50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手繪多邊形 7"/>
          <p:cNvSpPr/>
          <p:nvPr/>
        </p:nvSpPr>
        <p:spPr>
          <a:xfrm>
            <a:off x="9" y="4293096"/>
            <a:ext cx="3241793" cy="2564904"/>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522" h="4392490">
                <a:moveTo>
                  <a:pt x="0" y="0"/>
                </a:moveTo>
                <a:lnTo>
                  <a:pt x="4945522" y="2"/>
                </a:lnTo>
                <a:lnTo>
                  <a:pt x="2755649" y="4392490"/>
                </a:lnTo>
                <a:lnTo>
                  <a:pt x="0" y="439249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bg2">
                  <a:lumMod val="90000"/>
                </a:schemeClr>
              </a:solidFill>
            </a:endParaRPr>
          </a:p>
        </p:txBody>
      </p:sp>
      <p:cxnSp>
        <p:nvCxnSpPr>
          <p:cNvPr id="18" name="直線接點 17"/>
          <p:cNvCxnSpPr/>
          <p:nvPr/>
        </p:nvCxnSpPr>
        <p:spPr>
          <a:xfrm flipH="1">
            <a:off x="2015549" y="4293110"/>
            <a:ext cx="1438443" cy="256490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H="1">
            <a:off x="3311701" y="-2698"/>
            <a:ext cx="2437175" cy="4196402"/>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平行四邊形 8"/>
          <p:cNvSpPr/>
          <p:nvPr/>
        </p:nvSpPr>
        <p:spPr>
          <a:xfrm>
            <a:off x="3695733" y="5135506"/>
            <a:ext cx="2880320" cy="65462"/>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sp>
        <p:nvSpPr>
          <p:cNvPr id="17" name="文字版面配置區 15"/>
          <p:cNvSpPr>
            <a:spLocks noGrp="1"/>
          </p:cNvSpPr>
          <p:nvPr>
            <p:ph type="body" sz="quarter" idx="15" hasCustomPrompt="1"/>
          </p:nvPr>
        </p:nvSpPr>
        <p:spPr>
          <a:xfrm>
            <a:off x="3503721" y="5733269"/>
            <a:ext cx="8066617" cy="284147"/>
          </a:xfrm>
          <a:prstGeom prst="rect">
            <a:avLst/>
          </a:prstGeom>
        </p:spPr>
        <p:txBody>
          <a:bodyPr/>
          <a:lstStyle>
            <a:lvl1pPr marL="0" indent="0">
              <a:buNone/>
              <a:defRPr sz="1400">
                <a:solidFill>
                  <a:schemeClr val="bg2">
                    <a:lumMod val="50000"/>
                  </a:schemeClr>
                </a:solidFill>
                <a:latin typeface="+mn-lt"/>
              </a:defRPr>
            </a:lvl1pPr>
          </a:lstStyle>
          <a:p>
            <a:pPr lvl="0"/>
            <a:r>
              <a:rPr lang="zh-TW" altLang="en-US" dirty="0" smtClean="0"/>
              <a:t>按一下以編輯日期樣式</a:t>
            </a:r>
            <a:endParaRPr lang="zh-TW" altLang="en-US" dirty="0"/>
          </a:p>
        </p:txBody>
      </p:sp>
      <p:sp>
        <p:nvSpPr>
          <p:cNvPr id="21" name="圖片版面配置區 28"/>
          <p:cNvSpPr>
            <a:spLocks noGrp="1"/>
          </p:cNvSpPr>
          <p:nvPr>
            <p:ph type="pic" sz="quarter" idx="10"/>
          </p:nvPr>
        </p:nvSpPr>
        <p:spPr>
          <a:xfrm>
            <a:off x="3503715" y="0"/>
            <a:ext cx="8689204" cy="4221088"/>
          </a:xfrm>
          <a:custGeom>
            <a:avLst/>
            <a:gdLst>
              <a:gd name="connsiteX0" fmla="*/ 0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0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72109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72109 w 6588125"/>
              <a:gd name="connsiteY4" fmla="*/ 0 h 4365625"/>
              <a:gd name="connsiteX0" fmla="*/ 1800101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00101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00200 w 6660232"/>
              <a:gd name="connsiteY0" fmla="*/ 0 h 4365625"/>
              <a:gd name="connsiteX1" fmla="*/ 6660232 w 6660232"/>
              <a:gd name="connsiteY1" fmla="*/ 0 h 4365625"/>
              <a:gd name="connsiteX2" fmla="*/ 6660232 w 6660232"/>
              <a:gd name="connsiteY2" fmla="*/ 4365625 h 4365625"/>
              <a:gd name="connsiteX3" fmla="*/ 0 w 6660232"/>
              <a:gd name="connsiteY3" fmla="*/ 4293096 h 4365625"/>
              <a:gd name="connsiteX4" fmla="*/ 1800200 w 6660232"/>
              <a:gd name="connsiteY4" fmla="*/ 0 h 4365625"/>
              <a:gd name="connsiteX0" fmla="*/ 1800200 w 6660232"/>
              <a:gd name="connsiteY0" fmla="*/ 0 h 4293096"/>
              <a:gd name="connsiteX1" fmla="*/ 6660232 w 6660232"/>
              <a:gd name="connsiteY1" fmla="*/ 0 h 4293096"/>
              <a:gd name="connsiteX2" fmla="*/ 6660232 w 6660232"/>
              <a:gd name="connsiteY2" fmla="*/ 4221088 h 4293096"/>
              <a:gd name="connsiteX3" fmla="*/ 0 w 6660232"/>
              <a:gd name="connsiteY3" fmla="*/ 4293096 h 4293096"/>
              <a:gd name="connsiteX4" fmla="*/ 1800200 w 6660232"/>
              <a:gd name="connsiteY4" fmla="*/ 0 h 4293096"/>
              <a:gd name="connsiteX0" fmla="*/ 1800200 w 6660232"/>
              <a:gd name="connsiteY0" fmla="*/ 0 h 4293096"/>
              <a:gd name="connsiteX1" fmla="*/ 6660232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660232"/>
              <a:gd name="connsiteY0" fmla="*/ 0 h 4293096"/>
              <a:gd name="connsiteX1" fmla="*/ 6516216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516216"/>
              <a:gd name="connsiteY0" fmla="*/ 0 h 4293096"/>
              <a:gd name="connsiteX1" fmla="*/ 6516216 w 6516216"/>
              <a:gd name="connsiteY1" fmla="*/ 0 h 4293096"/>
              <a:gd name="connsiteX2" fmla="*/ 6516216 w 6516216"/>
              <a:gd name="connsiteY2" fmla="*/ 4293096 h 4293096"/>
              <a:gd name="connsiteX3" fmla="*/ 0 w 6516216"/>
              <a:gd name="connsiteY3" fmla="*/ 4293096 h 4293096"/>
              <a:gd name="connsiteX4" fmla="*/ 1800200 w 6516216"/>
              <a:gd name="connsiteY4" fmla="*/ 0 h 4293096"/>
              <a:gd name="connsiteX0" fmla="*/ 1656184 w 6516216"/>
              <a:gd name="connsiteY0" fmla="*/ 1052736 h 4293096"/>
              <a:gd name="connsiteX1" fmla="*/ 6516216 w 6516216"/>
              <a:gd name="connsiteY1" fmla="*/ 0 h 4293096"/>
              <a:gd name="connsiteX2" fmla="*/ 6516216 w 6516216"/>
              <a:gd name="connsiteY2" fmla="*/ 4293096 h 4293096"/>
              <a:gd name="connsiteX3" fmla="*/ 0 w 6516216"/>
              <a:gd name="connsiteY3" fmla="*/ 4293096 h 4293096"/>
              <a:gd name="connsiteX4" fmla="*/ 1656184 w 6516216"/>
              <a:gd name="connsiteY4" fmla="*/ 1052736 h 4293096"/>
              <a:gd name="connsiteX0" fmla="*/ 1296144 w 6516216"/>
              <a:gd name="connsiteY0" fmla="*/ 1124744 h 4293096"/>
              <a:gd name="connsiteX1" fmla="*/ 6516216 w 6516216"/>
              <a:gd name="connsiteY1" fmla="*/ 0 h 4293096"/>
              <a:gd name="connsiteX2" fmla="*/ 6516216 w 6516216"/>
              <a:gd name="connsiteY2" fmla="*/ 4293096 h 4293096"/>
              <a:gd name="connsiteX3" fmla="*/ 0 w 6516216"/>
              <a:gd name="connsiteY3" fmla="*/ 4293096 h 4293096"/>
              <a:gd name="connsiteX4" fmla="*/ 1296144 w 6516216"/>
              <a:gd name="connsiteY4" fmla="*/ 1124744 h 4293096"/>
              <a:gd name="connsiteX0" fmla="*/ 1296144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296144 w 6516216"/>
              <a:gd name="connsiteY4" fmla="*/ 0 h 3168352"/>
              <a:gd name="connsiteX0" fmla="*/ 1368152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368152 w 6516216"/>
              <a:gd name="connsiteY4" fmla="*/ 0 h 3168352"/>
              <a:gd name="connsiteX0" fmla="*/ 1368152 w 6516216"/>
              <a:gd name="connsiteY0" fmla="*/ 0 h 3168352"/>
              <a:gd name="connsiteX1" fmla="*/ 6516216 w 6516216"/>
              <a:gd name="connsiteY1" fmla="*/ 0 h 3168352"/>
              <a:gd name="connsiteX2" fmla="*/ 4881370 w 6516216"/>
              <a:gd name="connsiteY2" fmla="*/ 3168352 h 3168352"/>
              <a:gd name="connsiteX3" fmla="*/ 0 w 6516216"/>
              <a:gd name="connsiteY3" fmla="*/ 3168352 h 3168352"/>
              <a:gd name="connsiteX4" fmla="*/ 1368152 w 6516216"/>
              <a:gd name="connsiteY4" fmla="*/ 0 h 3168352"/>
              <a:gd name="connsiteX0" fmla="*/ 1368152 w 4890902"/>
              <a:gd name="connsiteY0" fmla="*/ 0 h 3168352"/>
              <a:gd name="connsiteX1" fmla="*/ 4890902 w 4890902"/>
              <a:gd name="connsiteY1" fmla="*/ 0 h 3168352"/>
              <a:gd name="connsiteX2" fmla="*/ 4881370 w 4890902"/>
              <a:gd name="connsiteY2" fmla="*/ 3168352 h 3168352"/>
              <a:gd name="connsiteX3" fmla="*/ 0 w 4890902"/>
              <a:gd name="connsiteY3" fmla="*/ 3168352 h 3168352"/>
              <a:gd name="connsiteX4" fmla="*/ 1368152 w 4890902"/>
              <a:gd name="connsiteY4" fmla="*/ 0 h 3168352"/>
              <a:gd name="connsiteX0" fmla="*/ 1368152 w 4891592"/>
              <a:gd name="connsiteY0" fmla="*/ 0 h 3168352"/>
              <a:gd name="connsiteX1" fmla="*/ 4890902 w 4891592"/>
              <a:gd name="connsiteY1" fmla="*/ 0 h 3168352"/>
              <a:gd name="connsiteX2" fmla="*/ 4890645 w 4891592"/>
              <a:gd name="connsiteY2" fmla="*/ 3162169 h 3168352"/>
              <a:gd name="connsiteX3" fmla="*/ 0 w 4891592"/>
              <a:gd name="connsiteY3" fmla="*/ 3168352 h 3168352"/>
              <a:gd name="connsiteX4" fmla="*/ 1368152 w 4891592"/>
              <a:gd name="connsiteY4" fmla="*/ 0 h 3168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592" h="3168352">
                <a:moveTo>
                  <a:pt x="1368152" y="0"/>
                </a:moveTo>
                <a:lnTo>
                  <a:pt x="4890902" y="0"/>
                </a:lnTo>
                <a:cubicBezTo>
                  <a:pt x="4887725" y="1056117"/>
                  <a:pt x="4893822" y="2106052"/>
                  <a:pt x="4890645" y="3162169"/>
                </a:cubicBezTo>
                <a:lnTo>
                  <a:pt x="0" y="3168352"/>
                </a:lnTo>
                <a:lnTo>
                  <a:pt x="1368152" y="0"/>
                </a:lnTo>
                <a:close/>
              </a:path>
            </a:pathLst>
          </a:custGeom>
          <a:noFill/>
          <a:ln>
            <a:noFill/>
          </a:ln>
        </p:spPr>
        <p:txBody>
          <a:bodyPr/>
          <a:lstStyle>
            <a:lvl1pPr marL="0" indent="0">
              <a:buNone/>
              <a:defRPr/>
            </a:lvl1pPr>
          </a:lstStyle>
          <a:p>
            <a:r>
              <a:rPr lang="zh-TW" altLang="en-US" smtClean="0"/>
              <a:t>按一下圖示以新增圖片</a:t>
            </a:r>
            <a:endParaRPr lang="zh-TW" altLang="en-US" dirty="0"/>
          </a:p>
        </p:txBody>
      </p:sp>
      <p:pic>
        <p:nvPicPr>
          <p:cNvPr id="13" name="Picture 3" descr="C:\Users\vicky.kao\Desktop\LOGO\sew much_LOGO-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4" name="圖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340" y="1533602"/>
            <a:ext cx="1978613" cy="1883829"/>
          </a:xfrm>
          <a:prstGeom prst="rect">
            <a:avLst/>
          </a:prstGeom>
        </p:spPr>
      </p:pic>
      <p:pic>
        <p:nvPicPr>
          <p:cNvPr id="16" name="Picture 3" descr="F:\07_企劃工作 贈品\20190311_PPT\ALL logo-0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3712" y="6309320"/>
            <a:ext cx="2664296" cy="223622"/>
          </a:xfrm>
          <a:prstGeom prst="rect">
            <a:avLst/>
          </a:prstGeom>
          <a:noFill/>
        </p:spPr>
      </p:pic>
    </p:spTree>
    <p:extLst>
      <p:ext uri="{BB962C8B-B14F-4D97-AF65-F5344CB8AC3E}">
        <p14:creationId xmlns:p14="http://schemas.microsoft.com/office/powerpoint/2010/main" val="12228457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KAULIN 首頁">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3503713" y="4437112"/>
            <a:ext cx="8448939" cy="654618"/>
          </a:xfrm>
          <a:prstGeom prst="rect">
            <a:avLst/>
          </a:prstGeom>
        </p:spPr>
        <p:txBody>
          <a:bodyPr anchor="t"/>
          <a:lstStyle>
            <a:lvl1pPr algn="l">
              <a:defRPr sz="4000" b="1"/>
            </a:lvl1pPr>
          </a:lstStyle>
          <a:p>
            <a:r>
              <a:rPr lang="zh-TW" altLang="en-US" dirty="0" smtClean="0"/>
              <a:t>編輯母片標題樣式</a:t>
            </a:r>
            <a:endParaRPr lang="zh-TW" altLang="en-US" dirty="0"/>
          </a:p>
        </p:txBody>
      </p:sp>
      <p:sp>
        <p:nvSpPr>
          <p:cNvPr id="3" name="副標題 2"/>
          <p:cNvSpPr>
            <a:spLocks noGrp="1"/>
          </p:cNvSpPr>
          <p:nvPr>
            <p:ph type="subTitle" idx="1"/>
          </p:nvPr>
        </p:nvSpPr>
        <p:spPr>
          <a:xfrm>
            <a:off x="3503713" y="5296502"/>
            <a:ext cx="8448939" cy="396044"/>
          </a:xfrm>
          <a:prstGeom prst="rect">
            <a:avLst/>
          </a:prstGeom>
        </p:spPr>
        <p:txBody>
          <a:bodyPr/>
          <a:lstStyle>
            <a:lvl1pPr marL="0" indent="0" algn="l">
              <a:buNone/>
              <a:defRPr sz="2000">
                <a:solidFill>
                  <a:schemeClr val="bg1">
                    <a:lumMod val="50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dirty="0" smtClean="0"/>
              <a:t>按一下以編輯母片副標題樣式</a:t>
            </a:r>
            <a:endParaRPr lang="zh-TW" altLang="en-US" dirty="0"/>
          </a:p>
        </p:txBody>
      </p:sp>
      <p:pic>
        <p:nvPicPr>
          <p:cNvPr id="12" name="Picture 3" descr="C:\Users\vicky.kao\Desktop\LOGO\sew much_LOGO-0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3392" y="404664"/>
            <a:ext cx="3456384" cy="253250"/>
          </a:xfrm>
          <a:prstGeom prst="rect">
            <a:avLst/>
          </a:prstGeom>
          <a:noFill/>
        </p:spPr>
      </p:pic>
      <p:sp>
        <p:nvSpPr>
          <p:cNvPr id="8" name="手繪多邊形 7"/>
          <p:cNvSpPr/>
          <p:nvPr userDrawn="1"/>
        </p:nvSpPr>
        <p:spPr>
          <a:xfrm>
            <a:off x="9" y="4293096"/>
            <a:ext cx="3241793" cy="2564904"/>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522" h="4392490">
                <a:moveTo>
                  <a:pt x="0" y="0"/>
                </a:moveTo>
                <a:lnTo>
                  <a:pt x="4945522" y="2"/>
                </a:lnTo>
                <a:lnTo>
                  <a:pt x="2755649" y="4392490"/>
                </a:lnTo>
                <a:lnTo>
                  <a:pt x="0" y="439249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bg2">
                  <a:lumMod val="90000"/>
                </a:schemeClr>
              </a:solidFill>
            </a:endParaRPr>
          </a:p>
        </p:txBody>
      </p:sp>
      <p:cxnSp>
        <p:nvCxnSpPr>
          <p:cNvPr id="18" name="直線接點 17"/>
          <p:cNvCxnSpPr/>
          <p:nvPr userDrawn="1"/>
        </p:nvCxnSpPr>
        <p:spPr>
          <a:xfrm flipH="1">
            <a:off x="2015549" y="4293110"/>
            <a:ext cx="1438443" cy="256490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userDrawn="1"/>
        </p:nvCxnSpPr>
        <p:spPr>
          <a:xfrm flipH="1">
            <a:off x="3311693" y="1052749"/>
            <a:ext cx="1824203" cy="3140967"/>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平行四邊形 8"/>
          <p:cNvSpPr/>
          <p:nvPr userDrawn="1"/>
        </p:nvSpPr>
        <p:spPr>
          <a:xfrm>
            <a:off x="3695733" y="5135506"/>
            <a:ext cx="2880320" cy="65462"/>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pic>
        <p:nvPicPr>
          <p:cNvPr id="4" name="圖片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392" y="1520788"/>
            <a:ext cx="2638152" cy="1889754"/>
          </a:xfrm>
          <a:prstGeom prst="rect">
            <a:avLst/>
          </a:prstGeom>
        </p:spPr>
      </p:pic>
      <p:pic>
        <p:nvPicPr>
          <p:cNvPr id="15" name="Picture 3" descr="F:\07_企劃工作 贈品\20190311_PPT\ALL logo-04.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707049" y="6309320"/>
            <a:ext cx="3552395" cy="223622"/>
          </a:xfrm>
          <a:prstGeom prst="rect">
            <a:avLst/>
          </a:prstGeom>
          <a:noFill/>
        </p:spPr>
      </p:pic>
      <p:sp>
        <p:nvSpPr>
          <p:cNvPr id="17" name="文字版面配置區 15"/>
          <p:cNvSpPr>
            <a:spLocks noGrp="1"/>
          </p:cNvSpPr>
          <p:nvPr>
            <p:ph type="body" sz="quarter" idx="15" hasCustomPrompt="1"/>
          </p:nvPr>
        </p:nvSpPr>
        <p:spPr>
          <a:xfrm>
            <a:off x="3503721" y="5733269"/>
            <a:ext cx="8066617" cy="284147"/>
          </a:xfrm>
          <a:prstGeom prst="rect">
            <a:avLst/>
          </a:prstGeom>
        </p:spPr>
        <p:txBody>
          <a:bodyPr/>
          <a:lstStyle>
            <a:lvl1pPr marL="0" indent="0">
              <a:buNone/>
              <a:defRPr sz="1400">
                <a:solidFill>
                  <a:schemeClr val="bg2">
                    <a:lumMod val="50000"/>
                  </a:schemeClr>
                </a:solidFill>
                <a:latin typeface="+mn-lt"/>
              </a:defRPr>
            </a:lvl1pPr>
          </a:lstStyle>
          <a:p>
            <a:pPr lvl="0"/>
            <a:r>
              <a:rPr lang="zh-TW" altLang="en-US" dirty="0" smtClean="0"/>
              <a:t>按一下以編輯日期樣式</a:t>
            </a:r>
            <a:endParaRPr lang="zh-TW" altLang="en-US" dirty="0"/>
          </a:p>
        </p:txBody>
      </p:sp>
      <p:sp>
        <p:nvSpPr>
          <p:cNvPr id="21" name="圖片版面配置區 28"/>
          <p:cNvSpPr>
            <a:spLocks noGrp="1"/>
          </p:cNvSpPr>
          <p:nvPr>
            <p:ph type="pic" sz="quarter" idx="10"/>
          </p:nvPr>
        </p:nvSpPr>
        <p:spPr>
          <a:xfrm>
            <a:off x="3503712" y="1052736"/>
            <a:ext cx="8688288" cy="3168352"/>
          </a:xfrm>
          <a:custGeom>
            <a:avLst/>
            <a:gdLst>
              <a:gd name="connsiteX0" fmla="*/ 0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0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72109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72109 w 6588125"/>
              <a:gd name="connsiteY4" fmla="*/ 0 h 4365625"/>
              <a:gd name="connsiteX0" fmla="*/ 1800101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00101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00200 w 6660232"/>
              <a:gd name="connsiteY0" fmla="*/ 0 h 4365625"/>
              <a:gd name="connsiteX1" fmla="*/ 6660232 w 6660232"/>
              <a:gd name="connsiteY1" fmla="*/ 0 h 4365625"/>
              <a:gd name="connsiteX2" fmla="*/ 6660232 w 6660232"/>
              <a:gd name="connsiteY2" fmla="*/ 4365625 h 4365625"/>
              <a:gd name="connsiteX3" fmla="*/ 0 w 6660232"/>
              <a:gd name="connsiteY3" fmla="*/ 4293096 h 4365625"/>
              <a:gd name="connsiteX4" fmla="*/ 1800200 w 6660232"/>
              <a:gd name="connsiteY4" fmla="*/ 0 h 4365625"/>
              <a:gd name="connsiteX0" fmla="*/ 1800200 w 6660232"/>
              <a:gd name="connsiteY0" fmla="*/ 0 h 4293096"/>
              <a:gd name="connsiteX1" fmla="*/ 6660232 w 6660232"/>
              <a:gd name="connsiteY1" fmla="*/ 0 h 4293096"/>
              <a:gd name="connsiteX2" fmla="*/ 6660232 w 6660232"/>
              <a:gd name="connsiteY2" fmla="*/ 4221088 h 4293096"/>
              <a:gd name="connsiteX3" fmla="*/ 0 w 6660232"/>
              <a:gd name="connsiteY3" fmla="*/ 4293096 h 4293096"/>
              <a:gd name="connsiteX4" fmla="*/ 1800200 w 6660232"/>
              <a:gd name="connsiteY4" fmla="*/ 0 h 4293096"/>
              <a:gd name="connsiteX0" fmla="*/ 1800200 w 6660232"/>
              <a:gd name="connsiteY0" fmla="*/ 0 h 4293096"/>
              <a:gd name="connsiteX1" fmla="*/ 6660232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660232"/>
              <a:gd name="connsiteY0" fmla="*/ 0 h 4293096"/>
              <a:gd name="connsiteX1" fmla="*/ 6516216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516216"/>
              <a:gd name="connsiteY0" fmla="*/ 0 h 4293096"/>
              <a:gd name="connsiteX1" fmla="*/ 6516216 w 6516216"/>
              <a:gd name="connsiteY1" fmla="*/ 0 h 4293096"/>
              <a:gd name="connsiteX2" fmla="*/ 6516216 w 6516216"/>
              <a:gd name="connsiteY2" fmla="*/ 4293096 h 4293096"/>
              <a:gd name="connsiteX3" fmla="*/ 0 w 6516216"/>
              <a:gd name="connsiteY3" fmla="*/ 4293096 h 4293096"/>
              <a:gd name="connsiteX4" fmla="*/ 1800200 w 6516216"/>
              <a:gd name="connsiteY4" fmla="*/ 0 h 4293096"/>
              <a:gd name="connsiteX0" fmla="*/ 1656184 w 6516216"/>
              <a:gd name="connsiteY0" fmla="*/ 1052736 h 4293096"/>
              <a:gd name="connsiteX1" fmla="*/ 6516216 w 6516216"/>
              <a:gd name="connsiteY1" fmla="*/ 0 h 4293096"/>
              <a:gd name="connsiteX2" fmla="*/ 6516216 w 6516216"/>
              <a:gd name="connsiteY2" fmla="*/ 4293096 h 4293096"/>
              <a:gd name="connsiteX3" fmla="*/ 0 w 6516216"/>
              <a:gd name="connsiteY3" fmla="*/ 4293096 h 4293096"/>
              <a:gd name="connsiteX4" fmla="*/ 1656184 w 6516216"/>
              <a:gd name="connsiteY4" fmla="*/ 1052736 h 4293096"/>
              <a:gd name="connsiteX0" fmla="*/ 1296144 w 6516216"/>
              <a:gd name="connsiteY0" fmla="*/ 1124744 h 4293096"/>
              <a:gd name="connsiteX1" fmla="*/ 6516216 w 6516216"/>
              <a:gd name="connsiteY1" fmla="*/ 0 h 4293096"/>
              <a:gd name="connsiteX2" fmla="*/ 6516216 w 6516216"/>
              <a:gd name="connsiteY2" fmla="*/ 4293096 h 4293096"/>
              <a:gd name="connsiteX3" fmla="*/ 0 w 6516216"/>
              <a:gd name="connsiteY3" fmla="*/ 4293096 h 4293096"/>
              <a:gd name="connsiteX4" fmla="*/ 1296144 w 6516216"/>
              <a:gd name="connsiteY4" fmla="*/ 1124744 h 4293096"/>
              <a:gd name="connsiteX0" fmla="*/ 1296144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296144 w 6516216"/>
              <a:gd name="connsiteY4" fmla="*/ 0 h 3168352"/>
              <a:gd name="connsiteX0" fmla="*/ 1368152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368152 w 6516216"/>
              <a:gd name="connsiteY4" fmla="*/ 0 h 3168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6216" h="3168352">
                <a:moveTo>
                  <a:pt x="1368152" y="0"/>
                </a:moveTo>
                <a:lnTo>
                  <a:pt x="6516216" y="0"/>
                </a:lnTo>
                <a:lnTo>
                  <a:pt x="6516216" y="3168352"/>
                </a:lnTo>
                <a:lnTo>
                  <a:pt x="0" y="3168352"/>
                </a:lnTo>
                <a:lnTo>
                  <a:pt x="1368152" y="0"/>
                </a:lnTo>
                <a:close/>
              </a:path>
            </a:pathLst>
          </a:custGeom>
          <a:noFill/>
          <a:ln>
            <a:noFill/>
          </a:ln>
        </p:spPr>
        <p:txBody>
          <a:bodyPr/>
          <a:lstStyle>
            <a:lvl1pPr marL="0" indent="0">
              <a:buNone/>
              <a:defRPr/>
            </a:lvl1pPr>
          </a:lstStyle>
          <a:p>
            <a:endParaRPr lang="zh-TW" altLang="en-US" dirty="0"/>
          </a:p>
        </p:txBody>
      </p:sp>
    </p:spTree>
    <p:extLst>
      <p:ext uri="{BB962C8B-B14F-4D97-AF65-F5344CB8AC3E}">
        <p14:creationId xmlns:p14="http://schemas.microsoft.com/office/powerpoint/2010/main" val="29137546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大綱">
    <p:spTree>
      <p:nvGrpSpPr>
        <p:cNvPr id="1" name=""/>
        <p:cNvGrpSpPr/>
        <p:nvPr/>
      </p:nvGrpSpPr>
      <p:grpSpPr>
        <a:xfrm>
          <a:off x="0" y="0"/>
          <a:ext cx="0" cy="0"/>
          <a:chOff x="0" y="0"/>
          <a:chExt cx="0" cy="0"/>
        </a:xfrm>
      </p:grpSpPr>
      <p:sp>
        <p:nvSpPr>
          <p:cNvPr id="2" name="平行四邊形 1"/>
          <p:cNvSpPr/>
          <p:nvPr userDrawn="1"/>
        </p:nvSpPr>
        <p:spPr>
          <a:xfrm>
            <a:off x="-1488841" y="1326006"/>
            <a:ext cx="6048673" cy="1994995"/>
          </a:xfrm>
          <a:prstGeom prst="parallelogram">
            <a:avLst>
              <a:gd name="adj" fmla="val 53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pic>
        <p:nvPicPr>
          <p:cNvPr id="9" name="圖片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6768" y="3647960"/>
            <a:ext cx="14306632" cy="3210040"/>
          </a:xfrm>
          <a:prstGeom prst="rect">
            <a:avLst/>
          </a:prstGeom>
        </p:spPr>
      </p:pic>
      <p:sp>
        <p:nvSpPr>
          <p:cNvPr id="13" name="標題 1"/>
          <p:cNvSpPr>
            <a:spLocks noGrp="1"/>
          </p:cNvSpPr>
          <p:nvPr>
            <p:ph type="ctrTitle" hasCustomPrompt="1"/>
          </p:nvPr>
        </p:nvSpPr>
        <p:spPr>
          <a:xfrm>
            <a:off x="775575" y="2060848"/>
            <a:ext cx="4752528" cy="648072"/>
          </a:xfrm>
          <a:prstGeom prst="rect">
            <a:avLst/>
          </a:prstGeom>
        </p:spPr>
        <p:txBody>
          <a:bodyPr anchor="b"/>
          <a:lstStyle>
            <a:lvl1pPr algn="l">
              <a:defRPr sz="4400" b="1">
                <a:solidFill>
                  <a:schemeClr val="bg1"/>
                </a:solidFill>
              </a:defRPr>
            </a:lvl1pPr>
          </a:lstStyle>
          <a:p>
            <a:r>
              <a:rPr lang="zh-TW" altLang="en-US" dirty="0" smtClean="0"/>
              <a:t>大綱</a:t>
            </a:r>
            <a:endParaRPr lang="zh-TW" altLang="en-US" dirty="0"/>
          </a:p>
        </p:txBody>
      </p:sp>
      <p:sp>
        <p:nvSpPr>
          <p:cNvPr id="29" name="文字版面配置區 18"/>
          <p:cNvSpPr>
            <a:spLocks noGrp="1"/>
          </p:cNvSpPr>
          <p:nvPr>
            <p:ph type="body" sz="quarter" idx="22" hasCustomPrompt="1"/>
          </p:nvPr>
        </p:nvSpPr>
        <p:spPr>
          <a:xfrm>
            <a:off x="5183908" y="1356709"/>
            <a:ext cx="7584017" cy="4582502"/>
          </a:xfrm>
          <a:prstGeom prst="rect">
            <a:avLst/>
          </a:prstGeom>
        </p:spPr>
        <p:txBody>
          <a:bodyPr/>
          <a:lstStyle>
            <a:lvl1pPr marL="514326" marR="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sz="3000" b="1">
                <a:latin typeface="Impact" panose="020B0806030902050204" pitchFamily="34" charset="0"/>
              </a:defRPr>
            </a:lvl1pPr>
            <a:lvl2pPr>
              <a:defRPr sz="2600">
                <a:solidFill>
                  <a:schemeClr val="accent6">
                    <a:lumMod val="50000"/>
                    <a:lumOff val="50000"/>
                  </a:schemeClr>
                </a:solidFill>
              </a:defRPr>
            </a:lvl2pPr>
            <a:lvl3pPr>
              <a:defRPr>
                <a:solidFill>
                  <a:schemeClr val="accent6">
                    <a:lumMod val="50000"/>
                    <a:lumOff val="50000"/>
                  </a:schemeClr>
                </a:solidFill>
              </a:defRPr>
            </a:lvl3pPr>
            <a:lvl4pPr>
              <a:defRPr>
                <a:solidFill>
                  <a:schemeClr val="accent6">
                    <a:lumMod val="50000"/>
                    <a:lumOff val="50000"/>
                  </a:schemeClr>
                </a:solidFill>
              </a:defRPr>
            </a:lvl4pPr>
            <a:lvl5pPr>
              <a:defRPr>
                <a:solidFill>
                  <a:schemeClr val="accent6">
                    <a:lumMod val="50000"/>
                    <a:lumOff val="50000"/>
                  </a:schemeClr>
                </a:solidFill>
              </a:defRPr>
            </a:lvl5pPr>
          </a:lstStyle>
          <a:p>
            <a:pPr lvl="0"/>
            <a:r>
              <a:rPr lang="zh-TW" altLang="en-US" dirty="0" smtClean="0"/>
              <a:t>標題</a:t>
            </a:r>
            <a:r>
              <a:rPr lang="en-US" altLang="zh-TW" dirty="0" smtClean="0"/>
              <a:t>XXX</a:t>
            </a:r>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endParaRPr lang="en-US" altLang="zh-TW"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endParaRPr lang="zh-TW" altLang="en-US" dirty="0" smtClean="0"/>
          </a:p>
          <a:p>
            <a:pPr lvl="0"/>
            <a:endParaRPr lang="zh-TW" altLang="en-US" dirty="0" smtClean="0"/>
          </a:p>
        </p:txBody>
      </p:sp>
      <p:pic>
        <p:nvPicPr>
          <p:cNvPr id="11" name="Picture 3" descr="C:\Users\vicky.kao\Desktop\LOGO\sew much_LOGO-0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3392" y="404664"/>
            <a:ext cx="3456384" cy="253250"/>
          </a:xfrm>
          <a:prstGeom prst="rect">
            <a:avLst/>
          </a:prstGeom>
          <a:noFill/>
        </p:spPr>
      </p:pic>
      <p:grpSp>
        <p:nvGrpSpPr>
          <p:cNvPr id="3" name="群組 11"/>
          <p:cNvGrpSpPr/>
          <p:nvPr userDrawn="1"/>
        </p:nvGrpSpPr>
        <p:grpSpPr>
          <a:xfrm>
            <a:off x="10464488" y="273304"/>
            <a:ext cx="1339421" cy="959452"/>
            <a:chOff x="467544" y="962595"/>
            <a:chExt cx="1076574" cy="1028225"/>
          </a:xfrm>
        </p:grpSpPr>
        <p:pic>
          <p:nvPicPr>
            <p:cNvPr id="14" name="圖片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7544" y="962595"/>
              <a:ext cx="1076574" cy="1028225"/>
            </a:xfrm>
            <a:prstGeom prst="rect">
              <a:avLst/>
            </a:prstGeom>
          </p:spPr>
        </p:pic>
        <p:sp>
          <p:nvSpPr>
            <p:cNvPr id="15" name="文字方塊 14"/>
            <p:cNvSpPr txBox="1"/>
            <p:nvPr userDrawn="1"/>
          </p:nvSpPr>
          <p:spPr>
            <a:xfrm>
              <a:off x="627789" y="1412776"/>
              <a:ext cx="756084" cy="161621"/>
            </a:xfrm>
            <a:prstGeom prst="rect">
              <a:avLst/>
            </a:prstGeom>
            <a:solidFill>
              <a:schemeClr val="bg1"/>
            </a:solidFill>
          </p:spPr>
          <p:txBody>
            <a:bodyPr wrap="square" lIns="0" tIns="0" rIns="0" bIns="0" rtlCol="0">
              <a:spAutoFit/>
            </a:bodyPr>
            <a:lstStyle/>
            <a:p>
              <a:pPr algn="ctr"/>
              <a:r>
                <a:rPr lang="zh-TW" altLang="en-US" sz="980" dirty="0" smtClean="0"/>
                <a:t>品質優先年</a:t>
              </a:r>
              <a:endParaRPr lang="zh-TW" altLang="en-US" sz="980" dirty="0"/>
            </a:p>
          </p:txBody>
        </p:sp>
      </p:grpSp>
    </p:spTree>
    <p:extLst>
      <p:ext uri="{BB962C8B-B14F-4D97-AF65-F5344CB8AC3E}">
        <p14:creationId xmlns:p14="http://schemas.microsoft.com/office/powerpoint/2010/main" val="7624984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區段標題1">
    <p:spTree>
      <p:nvGrpSpPr>
        <p:cNvPr id="1" name=""/>
        <p:cNvGrpSpPr/>
        <p:nvPr/>
      </p:nvGrpSpPr>
      <p:grpSpPr>
        <a:xfrm>
          <a:off x="0" y="0"/>
          <a:ext cx="0" cy="0"/>
          <a:chOff x="0" y="0"/>
          <a:chExt cx="0" cy="0"/>
        </a:xfrm>
      </p:grpSpPr>
      <p:pic>
        <p:nvPicPr>
          <p:cNvPr id="5" name="Picture 3" descr="C:\Users\vicky.kao\Desktop\LOGO\sew much_LOGO-0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3392" y="404664"/>
            <a:ext cx="3456384" cy="253250"/>
          </a:xfrm>
          <a:prstGeom prst="rect">
            <a:avLst/>
          </a:prstGeom>
          <a:noFill/>
        </p:spPr>
      </p:pic>
      <p:sp>
        <p:nvSpPr>
          <p:cNvPr id="13" name="圖片版面配置區 12"/>
          <p:cNvSpPr>
            <a:spLocks noGrp="1"/>
          </p:cNvSpPr>
          <p:nvPr>
            <p:ph type="pic" sz="quarter" idx="14" hasCustomPrompt="1"/>
          </p:nvPr>
        </p:nvSpPr>
        <p:spPr>
          <a:xfrm>
            <a:off x="3" y="980728"/>
            <a:ext cx="11376588" cy="3024336"/>
          </a:xfrm>
          <a:custGeom>
            <a:avLst/>
            <a:gdLst>
              <a:gd name="connsiteX0" fmla="*/ 0 w 5220072"/>
              <a:gd name="connsiteY0" fmla="*/ 0 h 3959101"/>
              <a:gd name="connsiteX1" fmla="*/ 5220072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220072"/>
              <a:gd name="connsiteY0" fmla="*/ 0 h 3959101"/>
              <a:gd name="connsiteX1" fmla="*/ 5004048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004048"/>
              <a:gd name="connsiteY0" fmla="*/ 0 h 3960440"/>
              <a:gd name="connsiteX1" fmla="*/ 5004048 w 5004048"/>
              <a:gd name="connsiteY1" fmla="*/ 0 h 3960440"/>
              <a:gd name="connsiteX2" fmla="*/ 3347864 w 5004048"/>
              <a:gd name="connsiteY2" fmla="*/ 3960440 h 3960440"/>
              <a:gd name="connsiteX3" fmla="*/ 0 w 5004048"/>
              <a:gd name="connsiteY3" fmla="*/ 3959101 h 3960440"/>
              <a:gd name="connsiteX4" fmla="*/ 0 w 5004048"/>
              <a:gd name="connsiteY4" fmla="*/ 0 h 3960440"/>
              <a:gd name="connsiteX0" fmla="*/ 0 w 5004048"/>
              <a:gd name="connsiteY0" fmla="*/ 0 h 3959101"/>
              <a:gd name="connsiteX1" fmla="*/ 5004048 w 5004048"/>
              <a:gd name="connsiteY1" fmla="*/ 0 h 3959101"/>
              <a:gd name="connsiteX2" fmla="*/ 3347864 w 5004048"/>
              <a:gd name="connsiteY2" fmla="*/ 3888431 h 3959101"/>
              <a:gd name="connsiteX3" fmla="*/ 0 w 5004048"/>
              <a:gd name="connsiteY3" fmla="*/ 3959101 h 3959101"/>
              <a:gd name="connsiteX4" fmla="*/ 0 w 5004048"/>
              <a:gd name="connsiteY4" fmla="*/ 0 h 3959101"/>
              <a:gd name="connsiteX0" fmla="*/ 0 w 5004048"/>
              <a:gd name="connsiteY0" fmla="*/ 0 h 3888432"/>
              <a:gd name="connsiteX1" fmla="*/ 5004048 w 5004048"/>
              <a:gd name="connsiteY1" fmla="*/ 0 h 3888432"/>
              <a:gd name="connsiteX2" fmla="*/ 3347864 w 5004048"/>
              <a:gd name="connsiteY2" fmla="*/ 3888431 h 3888432"/>
              <a:gd name="connsiteX3" fmla="*/ 0 w 5004048"/>
              <a:gd name="connsiteY3" fmla="*/ 3888432 h 3888432"/>
              <a:gd name="connsiteX4" fmla="*/ 0 w 5004048"/>
              <a:gd name="connsiteY4" fmla="*/ 0 h 3888432"/>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860032"/>
              <a:gd name="connsiteY0" fmla="*/ 0 h 3744416"/>
              <a:gd name="connsiteX1" fmla="*/ 4860032 w 4860032"/>
              <a:gd name="connsiteY1" fmla="*/ 72008 h 3744416"/>
              <a:gd name="connsiteX2" fmla="*/ 3347864 w 4860032"/>
              <a:gd name="connsiteY2" fmla="*/ 3744415 h 3744416"/>
              <a:gd name="connsiteX3" fmla="*/ 0 w 4860032"/>
              <a:gd name="connsiteY3" fmla="*/ 3744416 h 3744416"/>
              <a:gd name="connsiteX4" fmla="*/ 0 w 4860032"/>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404014 w 4932040"/>
              <a:gd name="connsiteY2" fmla="*/ 3744416 h 3744416"/>
              <a:gd name="connsiteX3" fmla="*/ 0 w 4932040"/>
              <a:gd name="connsiteY3" fmla="*/ 3744416 h 3744416"/>
              <a:gd name="connsiteX4" fmla="*/ 0 w 4932040"/>
              <a:gd name="connsiteY4" fmla="*/ 0 h 3744416"/>
              <a:gd name="connsiteX0" fmla="*/ 0 w 4935821"/>
              <a:gd name="connsiteY0" fmla="*/ 0 h 3744416"/>
              <a:gd name="connsiteX1" fmla="*/ 4935821 w 4935821"/>
              <a:gd name="connsiteY1" fmla="*/ 0 h 3744416"/>
              <a:gd name="connsiteX2" fmla="*/ 3404014 w 4935821"/>
              <a:gd name="connsiteY2" fmla="*/ 3744416 h 3744416"/>
              <a:gd name="connsiteX3" fmla="*/ 0 w 4935821"/>
              <a:gd name="connsiteY3" fmla="*/ 3744416 h 3744416"/>
              <a:gd name="connsiteX4" fmla="*/ 0 w 4935821"/>
              <a:gd name="connsiteY4" fmla="*/ 0 h 3744416"/>
              <a:gd name="connsiteX0" fmla="*/ 637654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637654 w 5573475"/>
              <a:gd name="connsiteY4" fmla="*/ 0 h 3744416"/>
              <a:gd name="connsiteX0" fmla="*/ 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1 w 5573475"/>
              <a:gd name="connsiteY4" fmla="*/ 0 h 3744416"/>
              <a:gd name="connsiteX0" fmla="*/ 383552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383552 w 5573475"/>
              <a:gd name="connsiteY4" fmla="*/ 0 h 3744416"/>
              <a:gd name="connsiteX0" fmla="*/ 0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0 w 5573475"/>
              <a:gd name="connsiteY4" fmla="*/ 0 h 3744416"/>
              <a:gd name="connsiteX0" fmla="*/ 21215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212151 w 5573475"/>
              <a:gd name="connsiteY4" fmla="*/ 0 h 3744416"/>
              <a:gd name="connsiteX0" fmla="*/ 0 w 5361324"/>
              <a:gd name="connsiteY0" fmla="*/ 0 h 3744416"/>
              <a:gd name="connsiteX1" fmla="*/ 5361324 w 5361324"/>
              <a:gd name="connsiteY1" fmla="*/ 0 h 3744416"/>
              <a:gd name="connsiteX2" fmla="*/ 3829517 w 5361324"/>
              <a:gd name="connsiteY2" fmla="*/ 3744416 h 3744416"/>
              <a:gd name="connsiteX3" fmla="*/ 0 w 5361324"/>
              <a:gd name="connsiteY3" fmla="*/ 3744416 h 3744416"/>
              <a:gd name="connsiteX4" fmla="*/ 0 w 5361324"/>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5053086 w 10414410"/>
              <a:gd name="connsiteY3" fmla="*/ 3744416 h 3744416"/>
              <a:gd name="connsiteX4" fmla="*/ 0 w 10414410"/>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0 w 10414410"/>
              <a:gd name="connsiteY4" fmla="*/ 0 h 374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410" h="3744416">
                <a:moveTo>
                  <a:pt x="0" y="0"/>
                </a:moveTo>
                <a:lnTo>
                  <a:pt x="10414410" y="0"/>
                </a:lnTo>
                <a:lnTo>
                  <a:pt x="8882603" y="3744416"/>
                </a:lnTo>
                <a:lnTo>
                  <a:pt x="0" y="3744416"/>
                </a:lnTo>
                <a:lnTo>
                  <a:pt x="0" y="0"/>
                </a:lnTo>
                <a:close/>
              </a:path>
            </a:pathLst>
          </a:custGeom>
        </p:spPr>
        <p:txBody>
          <a:bodyPr/>
          <a:lstStyle>
            <a:lvl1pPr>
              <a:defRPr/>
            </a:lvl1pPr>
          </a:lstStyle>
          <a:p>
            <a:r>
              <a:rPr lang="en-US" altLang="zh-TW" dirty="0" smtClean="0"/>
              <a:t>    </a:t>
            </a:r>
            <a:endParaRPr lang="zh-TW" altLang="en-US" dirty="0"/>
          </a:p>
        </p:txBody>
      </p:sp>
      <p:sp>
        <p:nvSpPr>
          <p:cNvPr id="14" name="平行四邊形 13"/>
          <p:cNvSpPr/>
          <p:nvPr userDrawn="1"/>
        </p:nvSpPr>
        <p:spPr>
          <a:xfrm>
            <a:off x="9901382" y="980728"/>
            <a:ext cx="1859255" cy="3024336"/>
          </a:xfrm>
          <a:prstGeom prst="parallelogram">
            <a:avLst>
              <a:gd name="adj" fmla="val 9093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1" name="副標題 2"/>
          <p:cNvSpPr>
            <a:spLocks noGrp="1"/>
          </p:cNvSpPr>
          <p:nvPr>
            <p:ph type="subTitle" idx="1" hasCustomPrompt="1"/>
          </p:nvPr>
        </p:nvSpPr>
        <p:spPr>
          <a:xfrm>
            <a:off x="2447593" y="4149080"/>
            <a:ext cx="8064896" cy="648072"/>
          </a:xfrm>
          <a:prstGeom prst="rect">
            <a:avLst/>
          </a:prstGeom>
        </p:spPr>
        <p:txBody>
          <a:bodyPr anchor="b"/>
          <a:lstStyle>
            <a:lvl1pPr marL="0" indent="0" algn="l">
              <a:buNone/>
              <a:defRPr sz="3200" b="1">
                <a:solidFill>
                  <a:schemeClr val="accent6"/>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dirty="0" smtClean="0"/>
              <a:t>編輯母片標題樣式</a:t>
            </a:r>
            <a:endParaRPr lang="zh-TW" altLang="en-US" dirty="0"/>
          </a:p>
        </p:txBody>
      </p:sp>
      <p:cxnSp>
        <p:nvCxnSpPr>
          <p:cNvPr id="25" name="直線接點 24"/>
          <p:cNvCxnSpPr/>
          <p:nvPr userDrawn="1"/>
        </p:nvCxnSpPr>
        <p:spPr>
          <a:xfrm flipH="1">
            <a:off x="775125" y="4365104"/>
            <a:ext cx="1384447" cy="249289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文字版面配置區 15"/>
          <p:cNvSpPr>
            <a:spLocks noGrp="1"/>
          </p:cNvSpPr>
          <p:nvPr>
            <p:ph type="body" sz="quarter" idx="15"/>
          </p:nvPr>
        </p:nvSpPr>
        <p:spPr>
          <a:xfrm>
            <a:off x="2446876" y="5013338"/>
            <a:ext cx="8066617" cy="1223963"/>
          </a:xfrm>
          <a:prstGeom prst="rect">
            <a:avLst/>
          </a:prstGeom>
        </p:spPr>
        <p:txBody>
          <a:bodyPr/>
          <a:lstStyle>
            <a:lvl1pPr>
              <a:defRPr sz="2400"/>
            </a:lvl1pPr>
          </a:lstStyle>
          <a:p>
            <a:pPr lvl="0"/>
            <a:r>
              <a:rPr lang="zh-TW" altLang="en-US" dirty="0" smtClean="0"/>
              <a:t>按一下以編輯母片文字樣式</a:t>
            </a:r>
            <a:endParaRPr lang="zh-TW" altLang="en-US" dirty="0"/>
          </a:p>
        </p:txBody>
      </p:sp>
      <p:sp>
        <p:nvSpPr>
          <p:cNvPr id="19" name="文字版面配置區 18"/>
          <p:cNvSpPr>
            <a:spLocks noGrp="1"/>
          </p:cNvSpPr>
          <p:nvPr>
            <p:ph type="body" sz="quarter" idx="16" hasCustomPrompt="1"/>
          </p:nvPr>
        </p:nvSpPr>
        <p:spPr>
          <a:xfrm>
            <a:off x="431372" y="4149080"/>
            <a:ext cx="1343917" cy="792088"/>
          </a:xfrm>
          <a:prstGeom prst="rect">
            <a:avLst/>
          </a:prstGeom>
        </p:spPr>
        <p:txBody>
          <a:bodyPr/>
          <a:lstStyle>
            <a:lvl1pPr algn="r">
              <a:buNone/>
              <a:defRPr sz="5000">
                <a:solidFill>
                  <a:schemeClr val="accent1"/>
                </a:solidFill>
                <a:latin typeface="Impact" pitchFamily="34" charset="0"/>
              </a:defRPr>
            </a:lvl1pPr>
          </a:lstStyle>
          <a:p>
            <a:pPr lvl="0"/>
            <a:r>
              <a:rPr lang="en-US" altLang="zh-TW" dirty="0" smtClean="0"/>
              <a:t>01</a:t>
            </a:r>
            <a:endParaRPr lang="zh-TW" altLang="en-US" dirty="0"/>
          </a:p>
        </p:txBody>
      </p:sp>
      <p:pic>
        <p:nvPicPr>
          <p:cNvPr id="10" name="圖片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22160" y="312825"/>
            <a:ext cx="2160240" cy="415875"/>
          </a:xfrm>
          <a:prstGeom prst="rect">
            <a:avLst/>
          </a:prstGeom>
        </p:spPr>
      </p:pic>
      <p:sp>
        <p:nvSpPr>
          <p:cNvPr id="11"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4B12B250-172A-49BA-948D-1AB4BB052519}" type="slidenum">
              <a:rPr lang="zh-TW" altLang="en-US" smtClean="0"/>
              <a:pPr/>
              <a:t>‹#›</a:t>
            </a:fld>
            <a:endParaRPr lang="zh-TW" altLang="en-US" dirty="0"/>
          </a:p>
        </p:txBody>
      </p:sp>
    </p:spTree>
    <p:extLst>
      <p:ext uri="{BB962C8B-B14F-4D97-AF65-F5344CB8AC3E}">
        <p14:creationId xmlns:p14="http://schemas.microsoft.com/office/powerpoint/2010/main" val="29146752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KAULIN 首頁">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3503712" y="4437112"/>
            <a:ext cx="8448939" cy="654618"/>
          </a:xfrm>
          <a:prstGeom prst="rect">
            <a:avLst/>
          </a:prstGeom>
        </p:spPr>
        <p:txBody>
          <a:bodyPr anchor="t"/>
          <a:lstStyle>
            <a:lvl1pPr algn="l">
              <a:defRPr sz="4000" b="1"/>
            </a:lvl1pPr>
          </a:lstStyle>
          <a:p>
            <a:r>
              <a:rPr lang="zh-TW" altLang="en-US" dirty="0" smtClean="0"/>
              <a:t>編輯母片標題樣式</a:t>
            </a:r>
            <a:endParaRPr lang="zh-TW" altLang="en-US" dirty="0"/>
          </a:p>
        </p:txBody>
      </p:sp>
      <p:sp>
        <p:nvSpPr>
          <p:cNvPr id="3" name="副標題 2"/>
          <p:cNvSpPr>
            <a:spLocks noGrp="1"/>
          </p:cNvSpPr>
          <p:nvPr>
            <p:ph type="subTitle" idx="1"/>
          </p:nvPr>
        </p:nvSpPr>
        <p:spPr>
          <a:xfrm>
            <a:off x="3503712" y="5296502"/>
            <a:ext cx="8448939" cy="396044"/>
          </a:xfrm>
          <a:prstGeom prst="rect">
            <a:avLst/>
          </a:prstGeom>
        </p:spPr>
        <p:txBody>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手繪多邊形 7"/>
          <p:cNvSpPr/>
          <p:nvPr/>
        </p:nvSpPr>
        <p:spPr>
          <a:xfrm>
            <a:off x="1" y="4293096"/>
            <a:ext cx="3241793" cy="2564904"/>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522" h="4392490">
                <a:moveTo>
                  <a:pt x="0" y="0"/>
                </a:moveTo>
                <a:lnTo>
                  <a:pt x="4945522" y="2"/>
                </a:lnTo>
                <a:lnTo>
                  <a:pt x="2755649" y="4392490"/>
                </a:lnTo>
                <a:lnTo>
                  <a:pt x="0" y="439249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bg2">
                  <a:lumMod val="90000"/>
                </a:schemeClr>
              </a:solidFill>
            </a:endParaRPr>
          </a:p>
        </p:txBody>
      </p:sp>
      <p:cxnSp>
        <p:nvCxnSpPr>
          <p:cNvPr id="18" name="直線接點 17"/>
          <p:cNvCxnSpPr/>
          <p:nvPr/>
        </p:nvCxnSpPr>
        <p:spPr>
          <a:xfrm flipH="1">
            <a:off x="2015547" y="4293098"/>
            <a:ext cx="1438443" cy="256490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H="1">
            <a:off x="3311692" y="-2698"/>
            <a:ext cx="2437175" cy="4196402"/>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平行四邊形 8"/>
          <p:cNvSpPr/>
          <p:nvPr/>
        </p:nvSpPr>
        <p:spPr>
          <a:xfrm>
            <a:off x="3695733" y="5135506"/>
            <a:ext cx="2880320" cy="65462"/>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sp>
        <p:nvSpPr>
          <p:cNvPr id="17" name="文字版面配置區 15"/>
          <p:cNvSpPr>
            <a:spLocks noGrp="1"/>
          </p:cNvSpPr>
          <p:nvPr>
            <p:ph type="body" sz="quarter" idx="15" hasCustomPrompt="1"/>
          </p:nvPr>
        </p:nvSpPr>
        <p:spPr>
          <a:xfrm>
            <a:off x="3503713" y="5733257"/>
            <a:ext cx="8066617" cy="284147"/>
          </a:xfrm>
          <a:prstGeom prst="rect">
            <a:avLst/>
          </a:prstGeom>
        </p:spPr>
        <p:txBody>
          <a:bodyPr/>
          <a:lstStyle>
            <a:lvl1pPr marL="0" indent="0">
              <a:buNone/>
              <a:defRPr sz="1400">
                <a:solidFill>
                  <a:schemeClr val="bg2">
                    <a:lumMod val="50000"/>
                  </a:schemeClr>
                </a:solidFill>
                <a:latin typeface="+mn-lt"/>
              </a:defRPr>
            </a:lvl1pPr>
          </a:lstStyle>
          <a:p>
            <a:pPr lvl="0"/>
            <a:r>
              <a:rPr lang="zh-TW" altLang="en-US" dirty="0" smtClean="0"/>
              <a:t>按一下以編輯日期樣式</a:t>
            </a:r>
            <a:endParaRPr lang="zh-TW" altLang="en-US" dirty="0"/>
          </a:p>
        </p:txBody>
      </p:sp>
      <p:sp>
        <p:nvSpPr>
          <p:cNvPr id="21" name="圖片版面配置區 28"/>
          <p:cNvSpPr>
            <a:spLocks noGrp="1"/>
          </p:cNvSpPr>
          <p:nvPr>
            <p:ph type="pic" sz="quarter" idx="10"/>
          </p:nvPr>
        </p:nvSpPr>
        <p:spPr>
          <a:xfrm>
            <a:off x="3503712" y="0"/>
            <a:ext cx="8689204" cy="4221088"/>
          </a:xfrm>
          <a:custGeom>
            <a:avLst/>
            <a:gdLst>
              <a:gd name="connsiteX0" fmla="*/ 0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0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72109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72109 w 6588125"/>
              <a:gd name="connsiteY4" fmla="*/ 0 h 4365625"/>
              <a:gd name="connsiteX0" fmla="*/ 1800101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00101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00200 w 6660232"/>
              <a:gd name="connsiteY0" fmla="*/ 0 h 4365625"/>
              <a:gd name="connsiteX1" fmla="*/ 6660232 w 6660232"/>
              <a:gd name="connsiteY1" fmla="*/ 0 h 4365625"/>
              <a:gd name="connsiteX2" fmla="*/ 6660232 w 6660232"/>
              <a:gd name="connsiteY2" fmla="*/ 4365625 h 4365625"/>
              <a:gd name="connsiteX3" fmla="*/ 0 w 6660232"/>
              <a:gd name="connsiteY3" fmla="*/ 4293096 h 4365625"/>
              <a:gd name="connsiteX4" fmla="*/ 1800200 w 6660232"/>
              <a:gd name="connsiteY4" fmla="*/ 0 h 4365625"/>
              <a:gd name="connsiteX0" fmla="*/ 1800200 w 6660232"/>
              <a:gd name="connsiteY0" fmla="*/ 0 h 4293096"/>
              <a:gd name="connsiteX1" fmla="*/ 6660232 w 6660232"/>
              <a:gd name="connsiteY1" fmla="*/ 0 h 4293096"/>
              <a:gd name="connsiteX2" fmla="*/ 6660232 w 6660232"/>
              <a:gd name="connsiteY2" fmla="*/ 4221088 h 4293096"/>
              <a:gd name="connsiteX3" fmla="*/ 0 w 6660232"/>
              <a:gd name="connsiteY3" fmla="*/ 4293096 h 4293096"/>
              <a:gd name="connsiteX4" fmla="*/ 1800200 w 6660232"/>
              <a:gd name="connsiteY4" fmla="*/ 0 h 4293096"/>
              <a:gd name="connsiteX0" fmla="*/ 1800200 w 6660232"/>
              <a:gd name="connsiteY0" fmla="*/ 0 h 4293096"/>
              <a:gd name="connsiteX1" fmla="*/ 6660232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660232"/>
              <a:gd name="connsiteY0" fmla="*/ 0 h 4293096"/>
              <a:gd name="connsiteX1" fmla="*/ 6516216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516216"/>
              <a:gd name="connsiteY0" fmla="*/ 0 h 4293096"/>
              <a:gd name="connsiteX1" fmla="*/ 6516216 w 6516216"/>
              <a:gd name="connsiteY1" fmla="*/ 0 h 4293096"/>
              <a:gd name="connsiteX2" fmla="*/ 6516216 w 6516216"/>
              <a:gd name="connsiteY2" fmla="*/ 4293096 h 4293096"/>
              <a:gd name="connsiteX3" fmla="*/ 0 w 6516216"/>
              <a:gd name="connsiteY3" fmla="*/ 4293096 h 4293096"/>
              <a:gd name="connsiteX4" fmla="*/ 1800200 w 6516216"/>
              <a:gd name="connsiteY4" fmla="*/ 0 h 4293096"/>
              <a:gd name="connsiteX0" fmla="*/ 1656184 w 6516216"/>
              <a:gd name="connsiteY0" fmla="*/ 1052736 h 4293096"/>
              <a:gd name="connsiteX1" fmla="*/ 6516216 w 6516216"/>
              <a:gd name="connsiteY1" fmla="*/ 0 h 4293096"/>
              <a:gd name="connsiteX2" fmla="*/ 6516216 w 6516216"/>
              <a:gd name="connsiteY2" fmla="*/ 4293096 h 4293096"/>
              <a:gd name="connsiteX3" fmla="*/ 0 w 6516216"/>
              <a:gd name="connsiteY3" fmla="*/ 4293096 h 4293096"/>
              <a:gd name="connsiteX4" fmla="*/ 1656184 w 6516216"/>
              <a:gd name="connsiteY4" fmla="*/ 1052736 h 4293096"/>
              <a:gd name="connsiteX0" fmla="*/ 1296144 w 6516216"/>
              <a:gd name="connsiteY0" fmla="*/ 1124744 h 4293096"/>
              <a:gd name="connsiteX1" fmla="*/ 6516216 w 6516216"/>
              <a:gd name="connsiteY1" fmla="*/ 0 h 4293096"/>
              <a:gd name="connsiteX2" fmla="*/ 6516216 w 6516216"/>
              <a:gd name="connsiteY2" fmla="*/ 4293096 h 4293096"/>
              <a:gd name="connsiteX3" fmla="*/ 0 w 6516216"/>
              <a:gd name="connsiteY3" fmla="*/ 4293096 h 4293096"/>
              <a:gd name="connsiteX4" fmla="*/ 1296144 w 6516216"/>
              <a:gd name="connsiteY4" fmla="*/ 1124744 h 4293096"/>
              <a:gd name="connsiteX0" fmla="*/ 1296144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296144 w 6516216"/>
              <a:gd name="connsiteY4" fmla="*/ 0 h 3168352"/>
              <a:gd name="connsiteX0" fmla="*/ 1368152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368152 w 6516216"/>
              <a:gd name="connsiteY4" fmla="*/ 0 h 3168352"/>
              <a:gd name="connsiteX0" fmla="*/ 1368152 w 6516216"/>
              <a:gd name="connsiteY0" fmla="*/ 0 h 3168352"/>
              <a:gd name="connsiteX1" fmla="*/ 6516216 w 6516216"/>
              <a:gd name="connsiteY1" fmla="*/ 0 h 3168352"/>
              <a:gd name="connsiteX2" fmla="*/ 4881370 w 6516216"/>
              <a:gd name="connsiteY2" fmla="*/ 3168352 h 3168352"/>
              <a:gd name="connsiteX3" fmla="*/ 0 w 6516216"/>
              <a:gd name="connsiteY3" fmla="*/ 3168352 h 3168352"/>
              <a:gd name="connsiteX4" fmla="*/ 1368152 w 6516216"/>
              <a:gd name="connsiteY4" fmla="*/ 0 h 3168352"/>
              <a:gd name="connsiteX0" fmla="*/ 1368152 w 4890902"/>
              <a:gd name="connsiteY0" fmla="*/ 0 h 3168352"/>
              <a:gd name="connsiteX1" fmla="*/ 4890902 w 4890902"/>
              <a:gd name="connsiteY1" fmla="*/ 0 h 3168352"/>
              <a:gd name="connsiteX2" fmla="*/ 4881370 w 4890902"/>
              <a:gd name="connsiteY2" fmla="*/ 3168352 h 3168352"/>
              <a:gd name="connsiteX3" fmla="*/ 0 w 4890902"/>
              <a:gd name="connsiteY3" fmla="*/ 3168352 h 3168352"/>
              <a:gd name="connsiteX4" fmla="*/ 1368152 w 4890902"/>
              <a:gd name="connsiteY4" fmla="*/ 0 h 3168352"/>
              <a:gd name="connsiteX0" fmla="*/ 1368152 w 4891592"/>
              <a:gd name="connsiteY0" fmla="*/ 0 h 3168352"/>
              <a:gd name="connsiteX1" fmla="*/ 4890902 w 4891592"/>
              <a:gd name="connsiteY1" fmla="*/ 0 h 3168352"/>
              <a:gd name="connsiteX2" fmla="*/ 4890645 w 4891592"/>
              <a:gd name="connsiteY2" fmla="*/ 3162169 h 3168352"/>
              <a:gd name="connsiteX3" fmla="*/ 0 w 4891592"/>
              <a:gd name="connsiteY3" fmla="*/ 3168352 h 3168352"/>
              <a:gd name="connsiteX4" fmla="*/ 1368152 w 4891592"/>
              <a:gd name="connsiteY4" fmla="*/ 0 h 3168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592" h="3168352">
                <a:moveTo>
                  <a:pt x="1368152" y="0"/>
                </a:moveTo>
                <a:lnTo>
                  <a:pt x="4890902" y="0"/>
                </a:lnTo>
                <a:cubicBezTo>
                  <a:pt x="4887725" y="1056117"/>
                  <a:pt x="4893822" y="2106052"/>
                  <a:pt x="4890645" y="3162169"/>
                </a:cubicBezTo>
                <a:lnTo>
                  <a:pt x="0" y="3168352"/>
                </a:lnTo>
                <a:lnTo>
                  <a:pt x="1368152" y="0"/>
                </a:lnTo>
                <a:close/>
              </a:path>
            </a:pathLst>
          </a:custGeom>
          <a:noFill/>
          <a:ln>
            <a:noFill/>
          </a:ln>
        </p:spPr>
        <p:txBody>
          <a:bodyPr/>
          <a:lstStyle>
            <a:lvl1pPr marL="0" indent="0">
              <a:buNone/>
              <a:defRPr/>
            </a:lvl1pPr>
          </a:lstStyle>
          <a:p>
            <a:r>
              <a:rPr lang="zh-TW" altLang="en-US" smtClean="0"/>
              <a:t>按一下圖示以新增圖片</a:t>
            </a:r>
            <a:endParaRPr lang="zh-TW" altLang="en-US" dirty="0"/>
          </a:p>
        </p:txBody>
      </p:sp>
      <p:pic>
        <p:nvPicPr>
          <p:cNvPr id="13" name="Picture 3" descr="C:\Users\vicky.kao\Desktop\LOGO\sew much_LOGO-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4" name="圖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337" y="1533590"/>
            <a:ext cx="1978613" cy="1883829"/>
          </a:xfrm>
          <a:prstGeom prst="rect">
            <a:avLst/>
          </a:prstGeom>
        </p:spPr>
      </p:pic>
      <p:pic>
        <p:nvPicPr>
          <p:cNvPr id="16" name="Picture 3" descr="F:\07_企劃工作 贈品\20190311_PPT\ALL logo-0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3712" y="6309320"/>
            <a:ext cx="2664296" cy="223622"/>
          </a:xfrm>
          <a:prstGeom prst="rect">
            <a:avLst/>
          </a:prstGeom>
          <a:noFill/>
        </p:spPr>
      </p:pic>
    </p:spTree>
    <p:extLst>
      <p:ext uri="{BB962C8B-B14F-4D97-AF65-F5344CB8AC3E}">
        <p14:creationId xmlns:p14="http://schemas.microsoft.com/office/powerpoint/2010/main" val="39726709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大綱">
    <p:spTree>
      <p:nvGrpSpPr>
        <p:cNvPr id="1" name=""/>
        <p:cNvGrpSpPr/>
        <p:nvPr/>
      </p:nvGrpSpPr>
      <p:grpSpPr>
        <a:xfrm>
          <a:off x="0" y="0"/>
          <a:ext cx="0" cy="0"/>
          <a:chOff x="0" y="0"/>
          <a:chExt cx="0" cy="0"/>
        </a:xfrm>
      </p:grpSpPr>
      <p:pic>
        <p:nvPicPr>
          <p:cNvPr id="9" name="圖片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768" y="3647960"/>
            <a:ext cx="14306632" cy="3210040"/>
          </a:xfrm>
          <a:prstGeom prst="rect">
            <a:avLst/>
          </a:prstGeom>
        </p:spPr>
      </p:pic>
      <p:sp>
        <p:nvSpPr>
          <p:cNvPr id="29" name="文字版面配置區 18"/>
          <p:cNvSpPr>
            <a:spLocks noGrp="1"/>
          </p:cNvSpPr>
          <p:nvPr>
            <p:ph type="body" sz="quarter" idx="22" hasCustomPrompt="1"/>
          </p:nvPr>
        </p:nvSpPr>
        <p:spPr>
          <a:xfrm>
            <a:off x="5321164" y="1356709"/>
            <a:ext cx="6743529" cy="4582502"/>
          </a:xfrm>
          <a:prstGeom prst="rect">
            <a:avLst/>
          </a:prstGeom>
        </p:spPr>
        <p:txBody>
          <a:bodyPr/>
          <a:lstStyle>
            <a:lvl1pPr marL="514350" marR="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sz="3000" b="1">
                <a:latin typeface="Impact" panose="020B0806030902050204" pitchFamily="34" charset="0"/>
              </a:defRPr>
            </a:lvl1pPr>
            <a:lvl2pPr>
              <a:defRPr sz="2600">
                <a:solidFill>
                  <a:schemeClr val="accent6">
                    <a:lumMod val="50000"/>
                    <a:lumOff val="50000"/>
                  </a:schemeClr>
                </a:solidFill>
              </a:defRPr>
            </a:lvl2pPr>
            <a:lvl3pPr>
              <a:defRPr>
                <a:solidFill>
                  <a:schemeClr val="accent6">
                    <a:lumMod val="50000"/>
                    <a:lumOff val="50000"/>
                  </a:schemeClr>
                </a:solidFill>
              </a:defRPr>
            </a:lvl3pPr>
            <a:lvl4pPr>
              <a:defRPr>
                <a:solidFill>
                  <a:schemeClr val="accent6">
                    <a:lumMod val="50000"/>
                    <a:lumOff val="50000"/>
                  </a:schemeClr>
                </a:solidFill>
              </a:defRPr>
            </a:lvl4pPr>
            <a:lvl5pPr>
              <a:defRPr>
                <a:solidFill>
                  <a:schemeClr val="accent6">
                    <a:lumMod val="50000"/>
                    <a:lumOff val="50000"/>
                  </a:schemeClr>
                </a:solidFill>
              </a:defRPr>
            </a:lvl5pPr>
          </a:lstStyle>
          <a:p>
            <a:pPr lvl="0"/>
            <a:r>
              <a:rPr lang="zh-TW" altLang="en-US" dirty="0" smtClean="0"/>
              <a:t>標題</a:t>
            </a:r>
            <a:r>
              <a:rPr lang="en-US" altLang="zh-TW" dirty="0" smtClean="0"/>
              <a:t>XXX</a:t>
            </a:r>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endParaRPr lang="en-US" altLang="zh-TW"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endParaRPr lang="zh-TW" altLang="en-US" dirty="0" smtClean="0"/>
          </a:p>
          <a:p>
            <a:pPr lvl="0"/>
            <a:endParaRPr lang="zh-TW" altLang="en-US" dirty="0" smtClean="0"/>
          </a:p>
        </p:txBody>
      </p:sp>
      <p:pic>
        <p:nvPicPr>
          <p:cNvPr id="8"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0" name="圖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060" y="274810"/>
            <a:ext cx="1004566" cy="956443"/>
          </a:xfrm>
          <a:prstGeom prst="rect">
            <a:avLst/>
          </a:prstGeom>
        </p:spPr>
      </p:pic>
      <p:sp>
        <p:nvSpPr>
          <p:cNvPr id="4" name="文字版面配置區 3"/>
          <p:cNvSpPr>
            <a:spLocks noGrp="1"/>
          </p:cNvSpPr>
          <p:nvPr>
            <p:ph type="body" sz="quarter" idx="23" hasCustomPrompt="1"/>
          </p:nvPr>
        </p:nvSpPr>
        <p:spPr>
          <a:xfrm>
            <a:off x="0" y="1356709"/>
            <a:ext cx="4648200" cy="2416175"/>
          </a:xfrm>
          <a:custGeom>
            <a:avLst/>
            <a:gdLst>
              <a:gd name="connsiteX0" fmla="*/ 0 w 4648200"/>
              <a:gd name="connsiteY0" fmla="*/ 0 h 2416175"/>
              <a:gd name="connsiteX1" fmla="*/ 4648200 w 4648200"/>
              <a:gd name="connsiteY1" fmla="*/ 0 h 2416175"/>
              <a:gd name="connsiteX2" fmla="*/ 4648200 w 4648200"/>
              <a:gd name="connsiteY2" fmla="*/ 2416175 h 2416175"/>
              <a:gd name="connsiteX3" fmla="*/ 0 w 4648200"/>
              <a:gd name="connsiteY3" fmla="*/ 2416175 h 2416175"/>
              <a:gd name="connsiteX4" fmla="*/ 0 w 4648200"/>
              <a:gd name="connsiteY4" fmla="*/ 0 h 2416175"/>
              <a:gd name="connsiteX0" fmla="*/ 0 w 4648200"/>
              <a:gd name="connsiteY0" fmla="*/ 0 h 2416175"/>
              <a:gd name="connsiteX1" fmla="*/ 4648200 w 4648200"/>
              <a:gd name="connsiteY1" fmla="*/ 0 h 2416175"/>
              <a:gd name="connsiteX2" fmla="*/ 3310466 w 4648200"/>
              <a:gd name="connsiteY2" fmla="*/ 2416175 h 2416175"/>
              <a:gd name="connsiteX3" fmla="*/ 0 w 4648200"/>
              <a:gd name="connsiteY3" fmla="*/ 2416175 h 2416175"/>
              <a:gd name="connsiteX4" fmla="*/ 0 w 4648200"/>
              <a:gd name="connsiteY4" fmla="*/ 0 h 24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200" h="2416175">
                <a:moveTo>
                  <a:pt x="0" y="0"/>
                </a:moveTo>
                <a:lnTo>
                  <a:pt x="4648200" y="0"/>
                </a:lnTo>
                <a:lnTo>
                  <a:pt x="3310466" y="2416175"/>
                </a:lnTo>
                <a:lnTo>
                  <a:pt x="0" y="2416175"/>
                </a:lnTo>
                <a:lnTo>
                  <a:pt x="0" y="0"/>
                </a:lnTo>
                <a:close/>
              </a:path>
            </a:pathLst>
          </a:custGeom>
          <a:solidFill>
            <a:schemeClr val="accent1"/>
          </a:solidFill>
        </p:spPr>
        <p:txBody>
          <a:bodyPr anchor="ctr"/>
          <a:lstStyle>
            <a:lvl1pPr marL="0" indent="0" algn="ctr">
              <a:buNone/>
              <a:defRPr sz="4800" b="1">
                <a:solidFill>
                  <a:schemeClr val="bg1"/>
                </a:solidFill>
                <a:latin typeface="+mj-ea"/>
                <a:ea typeface="+mj-ea"/>
              </a:defRPr>
            </a:lvl1pPr>
          </a:lstStyle>
          <a:p>
            <a:pPr lvl="0"/>
            <a:r>
              <a:rPr lang="zh-TW" altLang="en-US" dirty="0" smtClean="0"/>
              <a:t>輸入文字</a:t>
            </a:r>
          </a:p>
        </p:txBody>
      </p:sp>
      <p:cxnSp>
        <p:nvCxnSpPr>
          <p:cNvPr id="11" name="直線接點 10"/>
          <p:cNvCxnSpPr/>
          <p:nvPr/>
        </p:nvCxnSpPr>
        <p:spPr>
          <a:xfrm flipH="1">
            <a:off x="3462866" y="1356709"/>
            <a:ext cx="1337734" cy="24161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3615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區段標題1">
    <p:spTree>
      <p:nvGrpSpPr>
        <p:cNvPr id="1" name=""/>
        <p:cNvGrpSpPr/>
        <p:nvPr/>
      </p:nvGrpSpPr>
      <p:grpSpPr>
        <a:xfrm>
          <a:off x="0" y="0"/>
          <a:ext cx="0" cy="0"/>
          <a:chOff x="0" y="0"/>
          <a:chExt cx="0" cy="0"/>
        </a:xfrm>
      </p:grpSpPr>
      <p:sp>
        <p:nvSpPr>
          <p:cNvPr id="17" name="手繪多邊形 16"/>
          <p:cNvSpPr/>
          <p:nvPr/>
        </p:nvSpPr>
        <p:spPr>
          <a:xfrm rot="10800000">
            <a:off x="5591887" y="977746"/>
            <a:ext cx="6749161" cy="5889467"/>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 name="connsiteX0" fmla="*/ 461500 w 5407022"/>
              <a:gd name="connsiteY0" fmla="*/ 0 h 4405125"/>
              <a:gd name="connsiteX1" fmla="*/ 5407022 w 5407022"/>
              <a:gd name="connsiteY1" fmla="*/ 2 h 4405125"/>
              <a:gd name="connsiteX2" fmla="*/ 3217149 w 5407022"/>
              <a:gd name="connsiteY2" fmla="*/ 4392490 h 4405125"/>
              <a:gd name="connsiteX3" fmla="*/ 0 w 5407022"/>
              <a:gd name="connsiteY3" fmla="*/ 4405125 h 4405125"/>
              <a:gd name="connsiteX4" fmla="*/ 461500 w 5407022"/>
              <a:gd name="connsiteY4" fmla="*/ 0 h 4405125"/>
              <a:gd name="connsiteX0" fmla="*/ 0 w 5440789"/>
              <a:gd name="connsiteY0" fmla="*/ 12634 h 4405124"/>
              <a:gd name="connsiteX1" fmla="*/ 5440789 w 5440789"/>
              <a:gd name="connsiteY1" fmla="*/ 1 h 4405124"/>
              <a:gd name="connsiteX2" fmla="*/ 3250916 w 5440789"/>
              <a:gd name="connsiteY2" fmla="*/ 4392489 h 4405124"/>
              <a:gd name="connsiteX3" fmla="*/ 33767 w 5440789"/>
              <a:gd name="connsiteY3" fmla="*/ 4405124 h 4405124"/>
              <a:gd name="connsiteX4" fmla="*/ 0 w 5440789"/>
              <a:gd name="connsiteY4" fmla="*/ 12634 h 4405124"/>
              <a:gd name="connsiteX0" fmla="*/ 0 w 5440789"/>
              <a:gd name="connsiteY0" fmla="*/ 12633 h 4405123"/>
              <a:gd name="connsiteX1" fmla="*/ 5440789 w 5440789"/>
              <a:gd name="connsiteY1" fmla="*/ 0 h 4405123"/>
              <a:gd name="connsiteX2" fmla="*/ 3250916 w 5440789"/>
              <a:gd name="connsiteY2" fmla="*/ 4392488 h 4405123"/>
              <a:gd name="connsiteX3" fmla="*/ 22512 w 5440789"/>
              <a:gd name="connsiteY3" fmla="*/ 4405123 h 4405123"/>
              <a:gd name="connsiteX4" fmla="*/ 0 w 5440789"/>
              <a:gd name="connsiteY4" fmla="*/ 12633 h 4405123"/>
              <a:gd name="connsiteX0" fmla="*/ 0 w 5440789"/>
              <a:gd name="connsiteY0" fmla="*/ 12633 h 4392488"/>
              <a:gd name="connsiteX1" fmla="*/ 5440789 w 5440789"/>
              <a:gd name="connsiteY1" fmla="*/ 0 h 4392488"/>
              <a:gd name="connsiteX2" fmla="*/ 3250916 w 5440789"/>
              <a:gd name="connsiteY2" fmla="*/ 4392488 h 4392488"/>
              <a:gd name="connsiteX3" fmla="*/ 22512 w 5440789"/>
              <a:gd name="connsiteY3" fmla="*/ 4392487 h 4392488"/>
              <a:gd name="connsiteX4" fmla="*/ 0 w 5440789"/>
              <a:gd name="connsiteY4" fmla="*/ 12633 h 4392488"/>
              <a:gd name="connsiteX0" fmla="*/ 0 w 5406020"/>
              <a:gd name="connsiteY0" fmla="*/ 19139 h 4398994"/>
              <a:gd name="connsiteX1" fmla="*/ 5406020 w 5406020"/>
              <a:gd name="connsiteY1" fmla="*/ 0 h 4398994"/>
              <a:gd name="connsiteX2" fmla="*/ 3250916 w 5406020"/>
              <a:gd name="connsiteY2" fmla="*/ 4398994 h 4398994"/>
              <a:gd name="connsiteX3" fmla="*/ 22512 w 5406020"/>
              <a:gd name="connsiteY3" fmla="*/ 4398993 h 4398994"/>
              <a:gd name="connsiteX4" fmla="*/ 0 w 5406020"/>
              <a:gd name="connsiteY4" fmla="*/ 19139 h 4398994"/>
              <a:gd name="connsiteX0" fmla="*/ 748215 w 5383508"/>
              <a:gd name="connsiteY0" fmla="*/ 0 h 4418886"/>
              <a:gd name="connsiteX1" fmla="*/ 5383508 w 5383508"/>
              <a:gd name="connsiteY1" fmla="*/ 19892 h 4418886"/>
              <a:gd name="connsiteX2" fmla="*/ 3228404 w 5383508"/>
              <a:gd name="connsiteY2" fmla="*/ 4418886 h 4418886"/>
              <a:gd name="connsiteX3" fmla="*/ 0 w 5383508"/>
              <a:gd name="connsiteY3" fmla="*/ 4418885 h 4418886"/>
              <a:gd name="connsiteX4" fmla="*/ 748215 w 5383508"/>
              <a:gd name="connsiteY4" fmla="*/ 0 h 4418886"/>
              <a:gd name="connsiteX0" fmla="*/ 0 w 4635293"/>
              <a:gd name="connsiteY0" fmla="*/ 0 h 4418886"/>
              <a:gd name="connsiteX1" fmla="*/ 4635293 w 4635293"/>
              <a:gd name="connsiteY1" fmla="*/ 19892 h 4418886"/>
              <a:gd name="connsiteX2" fmla="*/ 2480189 w 4635293"/>
              <a:gd name="connsiteY2" fmla="*/ 4418886 h 4418886"/>
              <a:gd name="connsiteX3" fmla="*/ 144205 w 4635293"/>
              <a:gd name="connsiteY3" fmla="*/ 4418885 h 4418886"/>
              <a:gd name="connsiteX4" fmla="*/ 0 w 4635293"/>
              <a:gd name="connsiteY4" fmla="*/ 0 h 4418886"/>
              <a:gd name="connsiteX0" fmla="*/ 0 w 4513599"/>
              <a:gd name="connsiteY0" fmla="*/ 0 h 4418886"/>
              <a:gd name="connsiteX1" fmla="*/ 4513599 w 4513599"/>
              <a:gd name="connsiteY1" fmla="*/ 19892 h 4418886"/>
              <a:gd name="connsiteX2" fmla="*/ 2358495 w 4513599"/>
              <a:gd name="connsiteY2" fmla="*/ 4418886 h 4418886"/>
              <a:gd name="connsiteX3" fmla="*/ 22511 w 4513599"/>
              <a:gd name="connsiteY3" fmla="*/ 4418885 h 4418886"/>
              <a:gd name="connsiteX4" fmla="*/ 0 w 4513599"/>
              <a:gd name="connsiteY4" fmla="*/ 0 h 4418886"/>
              <a:gd name="connsiteX0" fmla="*/ 669 w 4491088"/>
              <a:gd name="connsiteY0" fmla="*/ 0 h 4425391"/>
              <a:gd name="connsiteX1" fmla="*/ 4491088 w 4491088"/>
              <a:gd name="connsiteY1" fmla="*/ 26397 h 4425391"/>
              <a:gd name="connsiteX2" fmla="*/ 2335984 w 4491088"/>
              <a:gd name="connsiteY2" fmla="*/ 4425391 h 4425391"/>
              <a:gd name="connsiteX3" fmla="*/ 0 w 4491088"/>
              <a:gd name="connsiteY3" fmla="*/ 4425390 h 4425391"/>
              <a:gd name="connsiteX4" fmla="*/ 669 w 4491088"/>
              <a:gd name="connsiteY4" fmla="*/ 0 h 4425391"/>
              <a:gd name="connsiteX0" fmla="*/ 6464 w 4491088"/>
              <a:gd name="connsiteY0" fmla="*/ 0 h 4399370"/>
              <a:gd name="connsiteX1" fmla="*/ 4491088 w 4491088"/>
              <a:gd name="connsiteY1" fmla="*/ 376 h 4399370"/>
              <a:gd name="connsiteX2" fmla="*/ 2335984 w 4491088"/>
              <a:gd name="connsiteY2" fmla="*/ 4399370 h 4399370"/>
              <a:gd name="connsiteX3" fmla="*/ 0 w 4491088"/>
              <a:gd name="connsiteY3" fmla="*/ 4399369 h 4399370"/>
              <a:gd name="connsiteX4" fmla="*/ 6464 w 4491088"/>
              <a:gd name="connsiteY4" fmla="*/ 0 h 439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088" h="4399370">
                <a:moveTo>
                  <a:pt x="6464" y="0"/>
                </a:moveTo>
                <a:lnTo>
                  <a:pt x="4491088" y="376"/>
                </a:lnTo>
                <a:lnTo>
                  <a:pt x="2335984" y="4399370"/>
                </a:lnTo>
                <a:lnTo>
                  <a:pt x="0" y="4399369"/>
                </a:lnTo>
                <a:cubicBezTo>
                  <a:pt x="2155" y="2932913"/>
                  <a:pt x="4309" y="1466456"/>
                  <a:pt x="6464"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accent2"/>
              </a:solidFill>
            </a:endParaRPr>
          </a:p>
        </p:txBody>
      </p:sp>
      <p:sp>
        <p:nvSpPr>
          <p:cNvPr id="13" name="圖片版面配置區 12"/>
          <p:cNvSpPr>
            <a:spLocks noGrp="1"/>
          </p:cNvSpPr>
          <p:nvPr>
            <p:ph type="pic" sz="quarter" idx="14" hasCustomPrompt="1"/>
          </p:nvPr>
        </p:nvSpPr>
        <p:spPr>
          <a:xfrm>
            <a:off x="-8707" y="972017"/>
            <a:ext cx="8682031" cy="5896801"/>
          </a:xfrm>
          <a:custGeom>
            <a:avLst/>
            <a:gdLst>
              <a:gd name="connsiteX0" fmla="*/ 0 w 5220072"/>
              <a:gd name="connsiteY0" fmla="*/ 0 h 3959101"/>
              <a:gd name="connsiteX1" fmla="*/ 5220072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220072"/>
              <a:gd name="connsiteY0" fmla="*/ 0 h 3959101"/>
              <a:gd name="connsiteX1" fmla="*/ 5004048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004048"/>
              <a:gd name="connsiteY0" fmla="*/ 0 h 3960440"/>
              <a:gd name="connsiteX1" fmla="*/ 5004048 w 5004048"/>
              <a:gd name="connsiteY1" fmla="*/ 0 h 3960440"/>
              <a:gd name="connsiteX2" fmla="*/ 3347864 w 5004048"/>
              <a:gd name="connsiteY2" fmla="*/ 3960440 h 3960440"/>
              <a:gd name="connsiteX3" fmla="*/ 0 w 5004048"/>
              <a:gd name="connsiteY3" fmla="*/ 3959101 h 3960440"/>
              <a:gd name="connsiteX4" fmla="*/ 0 w 5004048"/>
              <a:gd name="connsiteY4" fmla="*/ 0 h 3960440"/>
              <a:gd name="connsiteX0" fmla="*/ 0 w 5004048"/>
              <a:gd name="connsiteY0" fmla="*/ 0 h 3959101"/>
              <a:gd name="connsiteX1" fmla="*/ 5004048 w 5004048"/>
              <a:gd name="connsiteY1" fmla="*/ 0 h 3959101"/>
              <a:gd name="connsiteX2" fmla="*/ 3347864 w 5004048"/>
              <a:gd name="connsiteY2" fmla="*/ 3888431 h 3959101"/>
              <a:gd name="connsiteX3" fmla="*/ 0 w 5004048"/>
              <a:gd name="connsiteY3" fmla="*/ 3959101 h 3959101"/>
              <a:gd name="connsiteX4" fmla="*/ 0 w 5004048"/>
              <a:gd name="connsiteY4" fmla="*/ 0 h 3959101"/>
              <a:gd name="connsiteX0" fmla="*/ 0 w 5004048"/>
              <a:gd name="connsiteY0" fmla="*/ 0 h 3888432"/>
              <a:gd name="connsiteX1" fmla="*/ 5004048 w 5004048"/>
              <a:gd name="connsiteY1" fmla="*/ 0 h 3888432"/>
              <a:gd name="connsiteX2" fmla="*/ 3347864 w 5004048"/>
              <a:gd name="connsiteY2" fmla="*/ 3888431 h 3888432"/>
              <a:gd name="connsiteX3" fmla="*/ 0 w 5004048"/>
              <a:gd name="connsiteY3" fmla="*/ 3888432 h 3888432"/>
              <a:gd name="connsiteX4" fmla="*/ 0 w 5004048"/>
              <a:gd name="connsiteY4" fmla="*/ 0 h 3888432"/>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860032"/>
              <a:gd name="connsiteY0" fmla="*/ 0 h 3744416"/>
              <a:gd name="connsiteX1" fmla="*/ 4860032 w 4860032"/>
              <a:gd name="connsiteY1" fmla="*/ 72008 h 3744416"/>
              <a:gd name="connsiteX2" fmla="*/ 3347864 w 4860032"/>
              <a:gd name="connsiteY2" fmla="*/ 3744415 h 3744416"/>
              <a:gd name="connsiteX3" fmla="*/ 0 w 4860032"/>
              <a:gd name="connsiteY3" fmla="*/ 3744416 h 3744416"/>
              <a:gd name="connsiteX4" fmla="*/ 0 w 4860032"/>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404014 w 4932040"/>
              <a:gd name="connsiteY2" fmla="*/ 3744416 h 3744416"/>
              <a:gd name="connsiteX3" fmla="*/ 0 w 4932040"/>
              <a:gd name="connsiteY3" fmla="*/ 3744416 h 3744416"/>
              <a:gd name="connsiteX4" fmla="*/ 0 w 4932040"/>
              <a:gd name="connsiteY4" fmla="*/ 0 h 3744416"/>
              <a:gd name="connsiteX0" fmla="*/ 0 w 4935821"/>
              <a:gd name="connsiteY0" fmla="*/ 0 h 3744416"/>
              <a:gd name="connsiteX1" fmla="*/ 4935821 w 4935821"/>
              <a:gd name="connsiteY1" fmla="*/ 0 h 3744416"/>
              <a:gd name="connsiteX2" fmla="*/ 3404014 w 4935821"/>
              <a:gd name="connsiteY2" fmla="*/ 3744416 h 3744416"/>
              <a:gd name="connsiteX3" fmla="*/ 0 w 4935821"/>
              <a:gd name="connsiteY3" fmla="*/ 3744416 h 3744416"/>
              <a:gd name="connsiteX4" fmla="*/ 0 w 4935821"/>
              <a:gd name="connsiteY4" fmla="*/ 0 h 3744416"/>
              <a:gd name="connsiteX0" fmla="*/ 637654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637654 w 5573475"/>
              <a:gd name="connsiteY4" fmla="*/ 0 h 3744416"/>
              <a:gd name="connsiteX0" fmla="*/ 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1 w 5573475"/>
              <a:gd name="connsiteY4" fmla="*/ 0 h 3744416"/>
              <a:gd name="connsiteX0" fmla="*/ 383552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383552 w 5573475"/>
              <a:gd name="connsiteY4" fmla="*/ 0 h 3744416"/>
              <a:gd name="connsiteX0" fmla="*/ 0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0 w 5573475"/>
              <a:gd name="connsiteY4" fmla="*/ 0 h 3744416"/>
              <a:gd name="connsiteX0" fmla="*/ 21215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212151 w 5573475"/>
              <a:gd name="connsiteY4" fmla="*/ 0 h 3744416"/>
              <a:gd name="connsiteX0" fmla="*/ 0 w 5361324"/>
              <a:gd name="connsiteY0" fmla="*/ 0 h 3744416"/>
              <a:gd name="connsiteX1" fmla="*/ 5361324 w 5361324"/>
              <a:gd name="connsiteY1" fmla="*/ 0 h 3744416"/>
              <a:gd name="connsiteX2" fmla="*/ 3829517 w 5361324"/>
              <a:gd name="connsiteY2" fmla="*/ 3744416 h 3744416"/>
              <a:gd name="connsiteX3" fmla="*/ 0 w 5361324"/>
              <a:gd name="connsiteY3" fmla="*/ 3744416 h 3744416"/>
              <a:gd name="connsiteX4" fmla="*/ 0 w 5361324"/>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5053086 w 10414410"/>
              <a:gd name="connsiteY3" fmla="*/ 3744416 h 3744416"/>
              <a:gd name="connsiteX4" fmla="*/ 0 w 10414410"/>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0 w 10414410"/>
              <a:gd name="connsiteY4" fmla="*/ 0 h 3744416"/>
              <a:gd name="connsiteX0" fmla="*/ 1687415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1687415 w 10414410"/>
              <a:gd name="connsiteY4" fmla="*/ 0 h 3744416"/>
              <a:gd name="connsiteX0" fmla="*/ 53147 w 8780142"/>
              <a:gd name="connsiteY0" fmla="*/ 0 h 3744416"/>
              <a:gd name="connsiteX1" fmla="*/ 8780142 w 8780142"/>
              <a:gd name="connsiteY1" fmla="*/ 0 h 3744416"/>
              <a:gd name="connsiteX2" fmla="*/ 7248335 w 8780142"/>
              <a:gd name="connsiteY2" fmla="*/ 3744416 h 3744416"/>
              <a:gd name="connsiteX3" fmla="*/ 0 w 8780142"/>
              <a:gd name="connsiteY3" fmla="*/ 3744416 h 3744416"/>
              <a:gd name="connsiteX4" fmla="*/ 53147 w 8780142"/>
              <a:gd name="connsiteY4" fmla="*/ 0 h 3744416"/>
              <a:gd name="connsiteX0" fmla="*/ 13287 w 8740282"/>
              <a:gd name="connsiteY0" fmla="*/ 0 h 3744416"/>
              <a:gd name="connsiteX1" fmla="*/ 8740282 w 8740282"/>
              <a:gd name="connsiteY1" fmla="*/ 0 h 3744416"/>
              <a:gd name="connsiteX2" fmla="*/ 7208475 w 8740282"/>
              <a:gd name="connsiteY2" fmla="*/ 3744416 h 3744416"/>
              <a:gd name="connsiteX3" fmla="*/ 0 w 8740282"/>
              <a:gd name="connsiteY3" fmla="*/ 3744416 h 3744416"/>
              <a:gd name="connsiteX4" fmla="*/ 13287 w 8740282"/>
              <a:gd name="connsiteY4" fmla="*/ 0 h 3744416"/>
              <a:gd name="connsiteX0" fmla="*/ 13287 w 8740282"/>
              <a:gd name="connsiteY0" fmla="*/ 0 h 3744416"/>
              <a:gd name="connsiteX1" fmla="*/ 8740282 w 8740282"/>
              <a:gd name="connsiteY1" fmla="*/ 0 h 3744416"/>
              <a:gd name="connsiteX2" fmla="*/ 7208475 w 8740282"/>
              <a:gd name="connsiteY2" fmla="*/ 3744416 h 3744416"/>
              <a:gd name="connsiteX3" fmla="*/ 0 w 8740282"/>
              <a:gd name="connsiteY3" fmla="*/ 3744416 h 3744416"/>
              <a:gd name="connsiteX4" fmla="*/ 13287 w 8740282"/>
              <a:gd name="connsiteY4" fmla="*/ 0 h 3744416"/>
              <a:gd name="connsiteX0" fmla="*/ 4552558 w 8740282"/>
              <a:gd name="connsiteY0" fmla="*/ 0 h 3749967"/>
              <a:gd name="connsiteX1" fmla="*/ 8740282 w 8740282"/>
              <a:gd name="connsiteY1" fmla="*/ 5551 h 3749967"/>
              <a:gd name="connsiteX2" fmla="*/ 7208475 w 8740282"/>
              <a:gd name="connsiteY2" fmla="*/ 3749967 h 3749967"/>
              <a:gd name="connsiteX3" fmla="*/ 0 w 8740282"/>
              <a:gd name="connsiteY3" fmla="*/ 3749967 h 3749967"/>
              <a:gd name="connsiteX4" fmla="*/ 4552558 w 8740282"/>
              <a:gd name="connsiteY4" fmla="*/ 0 h 3749967"/>
              <a:gd name="connsiteX0" fmla="*/ 13287 w 4201011"/>
              <a:gd name="connsiteY0" fmla="*/ 0 h 3749967"/>
              <a:gd name="connsiteX1" fmla="*/ 4201011 w 4201011"/>
              <a:gd name="connsiteY1" fmla="*/ 5551 h 3749967"/>
              <a:gd name="connsiteX2" fmla="*/ 2669204 w 4201011"/>
              <a:gd name="connsiteY2" fmla="*/ 3749967 h 3749967"/>
              <a:gd name="connsiteX3" fmla="*/ 0 w 4201011"/>
              <a:gd name="connsiteY3" fmla="*/ 3749967 h 3749967"/>
              <a:gd name="connsiteX4" fmla="*/ 13287 w 4201011"/>
              <a:gd name="connsiteY4" fmla="*/ 0 h 3749967"/>
              <a:gd name="connsiteX0" fmla="*/ 119750 w 4201011"/>
              <a:gd name="connsiteY0" fmla="*/ 0 h 3749967"/>
              <a:gd name="connsiteX1" fmla="*/ 4201011 w 4201011"/>
              <a:gd name="connsiteY1" fmla="*/ 5551 h 3749967"/>
              <a:gd name="connsiteX2" fmla="*/ 2669204 w 4201011"/>
              <a:gd name="connsiteY2" fmla="*/ 3749967 h 3749967"/>
              <a:gd name="connsiteX3" fmla="*/ 0 w 4201011"/>
              <a:gd name="connsiteY3" fmla="*/ 3749967 h 3749967"/>
              <a:gd name="connsiteX4" fmla="*/ 119750 w 4201011"/>
              <a:gd name="connsiteY4" fmla="*/ 0 h 3749967"/>
              <a:gd name="connsiteX0" fmla="*/ 1002 w 4082263"/>
              <a:gd name="connsiteY0" fmla="*/ 0 h 3749967"/>
              <a:gd name="connsiteX1" fmla="*/ 4082263 w 4082263"/>
              <a:gd name="connsiteY1" fmla="*/ 5551 h 3749967"/>
              <a:gd name="connsiteX2" fmla="*/ 2550456 w 4082263"/>
              <a:gd name="connsiteY2" fmla="*/ 3749967 h 3749967"/>
              <a:gd name="connsiteX3" fmla="*/ 0 w 4082263"/>
              <a:gd name="connsiteY3" fmla="*/ 3749967 h 3749967"/>
              <a:gd name="connsiteX4" fmla="*/ 1002 w 4082263"/>
              <a:gd name="connsiteY4" fmla="*/ 0 h 374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263" h="3749967">
                <a:moveTo>
                  <a:pt x="1002" y="0"/>
                </a:moveTo>
                <a:lnTo>
                  <a:pt x="4082263" y="5551"/>
                </a:lnTo>
                <a:lnTo>
                  <a:pt x="2550456" y="3749967"/>
                </a:lnTo>
                <a:lnTo>
                  <a:pt x="0" y="3749967"/>
                </a:lnTo>
                <a:lnTo>
                  <a:pt x="1002" y="0"/>
                </a:lnTo>
                <a:close/>
              </a:path>
            </a:pathLst>
          </a:custGeom>
        </p:spPr>
        <p:txBody>
          <a:bodyPr/>
          <a:lstStyle>
            <a:lvl1pPr>
              <a:defRPr/>
            </a:lvl1pPr>
          </a:lstStyle>
          <a:p>
            <a:r>
              <a:rPr lang="en-US" altLang="zh-TW" dirty="0" smtClean="0"/>
              <a:t>    </a:t>
            </a:r>
            <a:endParaRPr lang="zh-TW" altLang="en-US" dirty="0"/>
          </a:p>
        </p:txBody>
      </p:sp>
      <p:sp>
        <p:nvSpPr>
          <p:cNvPr id="14" name="平行四邊形 13"/>
          <p:cNvSpPr/>
          <p:nvPr/>
        </p:nvSpPr>
        <p:spPr>
          <a:xfrm>
            <a:off x="5591887" y="972017"/>
            <a:ext cx="3343107" cy="5885983"/>
          </a:xfrm>
          <a:prstGeom prst="parallelogram">
            <a:avLst>
              <a:gd name="adj" fmla="val 973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文字版面配置區 18"/>
          <p:cNvSpPr>
            <a:spLocks noGrp="1"/>
          </p:cNvSpPr>
          <p:nvPr>
            <p:ph type="body" sz="quarter" idx="16" hasCustomPrompt="1"/>
          </p:nvPr>
        </p:nvSpPr>
        <p:spPr>
          <a:xfrm>
            <a:off x="8281842" y="2716328"/>
            <a:ext cx="1558844" cy="792088"/>
          </a:xfrm>
          <a:prstGeom prst="rect">
            <a:avLst/>
          </a:prstGeom>
        </p:spPr>
        <p:txBody>
          <a:bodyPr/>
          <a:lstStyle>
            <a:lvl1pPr algn="l">
              <a:buNone/>
              <a:defRPr sz="5000">
                <a:solidFill>
                  <a:schemeClr val="accent1"/>
                </a:solidFill>
                <a:latin typeface="Impact" pitchFamily="34" charset="0"/>
              </a:defRPr>
            </a:lvl1pPr>
          </a:lstStyle>
          <a:p>
            <a:pPr lvl="0"/>
            <a:r>
              <a:rPr lang="zh-TW" altLang="en-US" dirty="0" smtClean="0"/>
              <a:t>編號</a:t>
            </a:r>
          </a:p>
        </p:txBody>
      </p:sp>
      <p:sp>
        <p:nvSpPr>
          <p:cNvPr id="11"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68813E1C-2534-4504-83B8-2685BE7A2BDA}" type="slidenum">
              <a:rPr lang="zh-TW" altLang="en-US" smtClean="0"/>
              <a:pPr/>
              <a:t>‹#›</a:t>
            </a:fld>
            <a:endParaRPr lang="zh-TW" altLang="en-US"/>
          </a:p>
        </p:txBody>
      </p:sp>
      <p:pic>
        <p:nvPicPr>
          <p:cNvPr id="12" name="Picture 3" descr="C:\Users\vicky.kao\Desktop\LOGO\sew much_LOGO-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5" name="圖片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sp>
        <p:nvSpPr>
          <p:cNvPr id="18" name="副標題 2"/>
          <p:cNvSpPr>
            <a:spLocks noGrp="1"/>
          </p:cNvSpPr>
          <p:nvPr>
            <p:ph type="subTitle" idx="1" hasCustomPrompt="1"/>
          </p:nvPr>
        </p:nvSpPr>
        <p:spPr>
          <a:xfrm>
            <a:off x="8282485" y="3616503"/>
            <a:ext cx="3443839" cy="648072"/>
          </a:xfrm>
          <a:prstGeom prst="rect">
            <a:avLst/>
          </a:prstGeom>
        </p:spPr>
        <p:txBody>
          <a:bodyPr anchor="b"/>
          <a:lstStyle>
            <a:lvl1pPr marL="0" indent="0" algn="l">
              <a:buNone/>
              <a:defRPr sz="32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編輯母片標題樣式</a:t>
            </a:r>
            <a:endParaRPr lang="zh-TW" altLang="en-US" dirty="0"/>
          </a:p>
        </p:txBody>
      </p:sp>
      <p:sp>
        <p:nvSpPr>
          <p:cNvPr id="20" name="文字版面配置區 15"/>
          <p:cNvSpPr>
            <a:spLocks noGrp="1"/>
          </p:cNvSpPr>
          <p:nvPr>
            <p:ph type="body" sz="quarter" idx="15"/>
          </p:nvPr>
        </p:nvSpPr>
        <p:spPr>
          <a:xfrm>
            <a:off x="8281843" y="4393491"/>
            <a:ext cx="3444574" cy="1223963"/>
          </a:xfrm>
          <a:prstGeom prst="rect">
            <a:avLst/>
          </a:prstGeom>
        </p:spPr>
        <p:txBody>
          <a:bodyPr/>
          <a:lstStyle>
            <a:lvl1pPr>
              <a:defRPr sz="2400"/>
            </a:lvl1pPr>
          </a:lstStyle>
          <a:p>
            <a:pPr lvl="0"/>
            <a:r>
              <a:rPr lang="zh-TW" altLang="en-US" smtClean="0"/>
              <a:t>編輯母片文字樣式</a:t>
            </a:r>
          </a:p>
        </p:txBody>
      </p:sp>
    </p:spTree>
    <p:extLst>
      <p:ext uri="{BB962C8B-B14F-4D97-AF65-F5344CB8AC3E}">
        <p14:creationId xmlns:p14="http://schemas.microsoft.com/office/powerpoint/2010/main" val="35313077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區段標題">
    <p:spTree>
      <p:nvGrpSpPr>
        <p:cNvPr id="1" name=""/>
        <p:cNvGrpSpPr/>
        <p:nvPr/>
      </p:nvGrpSpPr>
      <p:grpSpPr>
        <a:xfrm>
          <a:off x="0" y="0"/>
          <a:ext cx="0" cy="0"/>
          <a:chOff x="0" y="0"/>
          <a:chExt cx="0" cy="0"/>
        </a:xfrm>
      </p:grpSpPr>
      <p:sp>
        <p:nvSpPr>
          <p:cNvPr id="11" name="平行四邊形 10"/>
          <p:cNvSpPr/>
          <p:nvPr/>
        </p:nvSpPr>
        <p:spPr>
          <a:xfrm>
            <a:off x="719403" y="836712"/>
            <a:ext cx="2880320" cy="72008"/>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sp>
        <p:nvSpPr>
          <p:cNvPr id="14" name="內容版面配置區 2"/>
          <p:cNvSpPr>
            <a:spLocks noGrp="1"/>
          </p:cNvSpPr>
          <p:nvPr>
            <p:ph idx="1" hasCustomPrompt="1"/>
          </p:nvPr>
        </p:nvSpPr>
        <p:spPr>
          <a:xfrm>
            <a:off x="609600" y="1268761"/>
            <a:ext cx="10972800" cy="4682095"/>
          </a:xfrm>
          <a:prstGeom prst="rect">
            <a:avLst/>
          </a:prstGeom>
        </p:spPr>
        <p:txBody>
          <a:bodyPr/>
          <a:lstStyle>
            <a:lvl1pPr>
              <a:defRPr sz="2800"/>
            </a:lvl1pPr>
            <a:lvl2pPr>
              <a:defRPr sz="2400"/>
            </a:lvl2pPr>
            <a:lvl3pPr>
              <a:defRPr sz="2000"/>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22" name="標題 1"/>
          <p:cNvSpPr>
            <a:spLocks noGrp="1"/>
          </p:cNvSpPr>
          <p:nvPr>
            <p:ph type="ctrTitle"/>
          </p:nvPr>
        </p:nvSpPr>
        <p:spPr>
          <a:xfrm>
            <a:off x="623392" y="44624"/>
            <a:ext cx="8448939" cy="792088"/>
          </a:xfrm>
          <a:prstGeom prst="rect">
            <a:avLst/>
          </a:prstGeom>
        </p:spPr>
        <p:txBody>
          <a:bodyPr anchor="b"/>
          <a:lstStyle>
            <a:lvl1pPr algn="l">
              <a:defRPr sz="3200" b="1"/>
            </a:lvl1pPr>
          </a:lstStyle>
          <a:p>
            <a:r>
              <a:rPr lang="zh-TW" altLang="en-US" smtClean="0"/>
              <a:t>按一下以編輯母片標題樣式</a:t>
            </a:r>
            <a:endParaRPr lang="zh-TW" altLang="en-US" dirty="0"/>
          </a:p>
        </p:txBody>
      </p:sp>
      <p:sp>
        <p:nvSpPr>
          <p:cNvPr id="9"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pic>
        <p:nvPicPr>
          <p:cNvPr id="8" name="Picture 2" descr="C:\Users\vicky.kao\Desktop\LOGO\SiRUBA LOG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0472" y="447970"/>
            <a:ext cx="1320154" cy="217599"/>
          </a:xfrm>
          <a:prstGeom prst="rect">
            <a:avLst/>
          </a:prstGeom>
          <a:noFill/>
        </p:spPr>
      </p:pic>
      <p:pic>
        <p:nvPicPr>
          <p:cNvPr id="12" name="圖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2597" y="348831"/>
            <a:ext cx="1611514" cy="415875"/>
          </a:xfrm>
          <a:prstGeom prst="rect">
            <a:avLst/>
          </a:prstGeom>
        </p:spPr>
      </p:pic>
    </p:spTree>
    <p:extLst>
      <p:ext uri="{BB962C8B-B14F-4D97-AF65-F5344CB8AC3E}">
        <p14:creationId xmlns:p14="http://schemas.microsoft.com/office/powerpoint/2010/main" val="14375123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無標題">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pic>
        <p:nvPicPr>
          <p:cNvPr id="7" name="圖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pic>
        <p:nvPicPr>
          <p:cNvPr id="8"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3290717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含標題的圖片-1">
    <p:spTree>
      <p:nvGrpSpPr>
        <p:cNvPr id="1" name=""/>
        <p:cNvGrpSpPr/>
        <p:nvPr/>
      </p:nvGrpSpPr>
      <p:grpSpPr>
        <a:xfrm>
          <a:off x="0" y="0"/>
          <a:ext cx="0" cy="0"/>
          <a:chOff x="0" y="0"/>
          <a:chExt cx="0" cy="0"/>
        </a:xfrm>
      </p:grpSpPr>
      <p:sp>
        <p:nvSpPr>
          <p:cNvPr id="2" name="標題 1"/>
          <p:cNvSpPr>
            <a:spLocks noGrp="1"/>
          </p:cNvSpPr>
          <p:nvPr>
            <p:ph type="title"/>
          </p:nvPr>
        </p:nvSpPr>
        <p:spPr>
          <a:xfrm>
            <a:off x="2137858" y="4800600"/>
            <a:ext cx="7315200" cy="566738"/>
          </a:xfrm>
          <a:prstGeom prst="rect">
            <a:avLst/>
          </a:prstGeom>
        </p:spPr>
        <p:txBody>
          <a:bodyPr anchor="b"/>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2137858" y="1052736"/>
            <a:ext cx="7567059" cy="3674838"/>
          </a:xfrm>
          <a:prstGeom prst="rect">
            <a:avLst/>
          </a:prstGeom>
          <a:noFill/>
          <a:ln w="38100">
            <a:solidFill>
              <a:schemeClr val="bg1"/>
            </a:solidFill>
          </a:ln>
          <a:effectLst>
            <a:outerShdw blurRad="101600" dist="254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213785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cxnSp>
        <p:nvCxnSpPr>
          <p:cNvPr id="10" name="直線接點 9"/>
          <p:cNvCxnSpPr/>
          <p:nvPr/>
        </p:nvCxnSpPr>
        <p:spPr>
          <a:xfrm flipH="1">
            <a:off x="467544" y="4797153"/>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9453058" y="-1539552"/>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pic>
        <p:nvPicPr>
          <p:cNvPr id="11" name="圖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pic>
        <p:nvPicPr>
          <p:cNvPr id="12"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41874570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含標題的圖片-2">
    <p:spTree>
      <p:nvGrpSpPr>
        <p:cNvPr id="1" name=""/>
        <p:cNvGrpSpPr/>
        <p:nvPr/>
      </p:nvGrpSpPr>
      <p:grpSpPr>
        <a:xfrm>
          <a:off x="0" y="0"/>
          <a:ext cx="0" cy="0"/>
          <a:chOff x="0" y="0"/>
          <a:chExt cx="0" cy="0"/>
        </a:xfrm>
      </p:grpSpPr>
      <p:sp>
        <p:nvSpPr>
          <p:cNvPr id="2" name="標題 1"/>
          <p:cNvSpPr>
            <a:spLocks noGrp="1"/>
          </p:cNvSpPr>
          <p:nvPr>
            <p:ph type="title"/>
          </p:nvPr>
        </p:nvSpPr>
        <p:spPr>
          <a:xfrm>
            <a:off x="699557" y="4823794"/>
            <a:ext cx="5204423" cy="566738"/>
          </a:xfrm>
          <a:prstGeom prst="rect">
            <a:avLst/>
          </a:prstGeom>
        </p:spPr>
        <p:txBody>
          <a:bodyPr anchor="ctr"/>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699557" y="1075930"/>
            <a:ext cx="5204423" cy="3583178"/>
          </a:xfrm>
          <a:prstGeom prst="rect">
            <a:avLst/>
          </a:prstGeom>
          <a:noFill/>
          <a:ln w="38100">
            <a:solidFill>
              <a:schemeClr val="bg1"/>
            </a:solidFill>
          </a:ln>
          <a:effectLst>
            <a:outerShdw blurRad="1016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699557" y="5390532"/>
            <a:ext cx="520442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cxnSp>
        <p:nvCxnSpPr>
          <p:cNvPr id="10" name="直線接點 9"/>
          <p:cNvCxnSpPr/>
          <p:nvPr/>
        </p:nvCxnSpPr>
        <p:spPr>
          <a:xfrm flipH="1">
            <a:off x="719405" y="6260729"/>
            <a:ext cx="576063" cy="10293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圖片版面配置區 2"/>
          <p:cNvSpPr>
            <a:spLocks noGrp="1"/>
          </p:cNvSpPr>
          <p:nvPr>
            <p:ph type="pic" idx="13"/>
          </p:nvPr>
        </p:nvSpPr>
        <p:spPr>
          <a:xfrm>
            <a:off x="6194439" y="1069958"/>
            <a:ext cx="5204423" cy="3583178"/>
          </a:xfrm>
          <a:prstGeom prst="rect">
            <a:avLst/>
          </a:prstGeom>
          <a:noFill/>
          <a:ln w="38100">
            <a:solidFill>
              <a:schemeClr val="bg1"/>
            </a:solidFill>
          </a:ln>
          <a:effectLst>
            <a:outerShdw blurRad="1016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13" name="文字版面配置區 3"/>
          <p:cNvSpPr>
            <a:spLocks noGrp="1"/>
          </p:cNvSpPr>
          <p:nvPr>
            <p:ph type="body" sz="half" idx="14"/>
          </p:nvPr>
        </p:nvSpPr>
        <p:spPr>
          <a:xfrm>
            <a:off x="6194439" y="5384560"/>
            <a:ext cx="520442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0"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sp>
        <p:nvSpPr>
          <p:cNvPr id="15" name="文字版面配置區 3"/>
          <p:cNvSpPr>
            <a:spLocks noGrp="1"/>
          </p:cNvSpPr>
          <p:nvPr>
            <p:ph type="body" sz="half" idx="15" hasCustomPrompt="1"/>
          </p:nvPr>
        </p:nvSpPr>
        <p:spPr>
          <a:xfrm>
            <a:off x="6194439" y="4823794"/>
            <a:ext cx="5204423" cy="560766"/>
          </a:xfrm>
          <a:prstGeom prst="rect">
            <a:avLst/>
          </a:prstGeom>
        </p:spPr>
        <p:txBody>
          <a:bodyPr anchor="ctr"/>
          <a:lstStyle>
            <a:lvl1pPr marL="0" indent="0">
              <a:buNone/>
              <a:defRPr sz="2000" b="1">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按一下以編輯母片標題樣式</a:t>
            </a:r>
          </a:p>
        </p:txBody>
      </p:sp>
      <p:pic>
        <p:nvPicPr>
          <p:cNvPr id="14" name="圖片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pic>
        <p:nvPicPr>
          <p:cNvPr id="16"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cxnSp>
        <p:nvCxnSpPr>
          <p:cNvPr id="17" name="直線接點 16"/>
          <p:cNvCxnSpPr/>
          <p:nvPr/>
        </p:nvCxnSpPr>
        <p:spPr>
          <a:xfrm flipH="1">
            <a:off x="9453058" y="-1539552"/>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8814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大綱">
    <p:spTree>
      <p:nvGrpSpPr>
        <p:cNvPr id="1" name=""/>
        <p:cNvGrpSpPr/>
        <p:nvPr/>
      </p:nvGrpSpPr>
      <p:grpSpPr>
        <a:xfrm>
          <a:off x="0" y="0"/>
          <a:ext cx="0" cy="0"/>
          <a:chOff x="0" y="0"/>
          <a:chExt cx="0" cy="0"/>
        </a:xfrm>
      </p:grpSpPr>
      <p:pic>
        <p:nvPicPr>
          <p:cNvPr id="9" name="圖片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768" y="3647960"/>
            <a:ext cx="14306632" cy="3210040"/>
          </a:xfrm>
          <a:prstGeom prst="rect">
            <a:avLst/>
          </a:prstGeom>
        </p:spPr>
      </p:pic>
      <p:sp>
        <p:nvSpPr>
          <p:cNvPr id="29" name="文字版面配置區 18"/>
          <p:cNvSpPr>
            <a:spLocks noGrp="1"/>
          </p:cNvSpPr>
          <p:nvPr>
            <p:ph type="body" sz="quarter" idx="22" hasCustomPrompt="1"/>
          </p:nvPr>
        </p:nvSpPr>
        <p:spPr>
          <a:xfrm>
            <a:off x="5321172" y="1356709"/>
            <a:ext cx="6743529" cy="4582502"/>
          </a:xfrm>
          <a:prstGeom prst="rect">
            <a:avLst/>
          </a:prstGeom>
        </p:spPr>
        <p:txBody>
          <a:bodyPr/>
          <a:lstStyle>
            <a:lvl1pPr marL="514326" marR="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sz="3000" b="1">
                <a:latin typeface="Impact" panose="020B0806030902050204" pitchFamily="34" charset="0"/>
              </a:defRPr>
            </a:lvl1pPr>
            <a:lvl2pPr>
              <a:defRPr sz="2600">
                <a:solidFill>
                  <a:schemeClr val="accent6">
                    <a:lumMod val="50000"/>
                    <a:lumOff val="50000"/>
                  </a:schemeClr>
                </a:solidFill>
              </a:defRPr>
            </a:lvl2pPr>
            <a:lvl3pPr>
              <a:defRPr>
                <a:solidFill>
                  <a:schemeClr val="accent6">
                    <a:lumMod val="50000"/>
                    <a:lumOff val="50000"/>
                  </a:schemeClr>
                </a:solidFill>
              </a:defRPr>
            </a:lvl3pPr>
            <a:lvl4pPr>
              <a:defRPr>
                <a:solidFill>
                  <a:schemeClr val="accent6">
                    <a:lumMod val="50000"/>
                    <a:lumOff val="50000"/>
                  </a:schemeClr>
                </a:solidFill>
              </a:defRPr>
            </a:lvl4pPr>
            <a:lvl5pPr>
              <a:defRPr>
                <a:solidFill>
                  <a:schemeClr val="accent6">
                    <a:lumMod val="50000"/>
                    <a:lumOff val="50000"/>
                  </a:schemeClr>
                </a:solidFill>
              </a:defRPr>
            </a:lvl5pPr>
          </a:lstStyle>
          <a:p>
            <a:pPr lvl="0"/>
            <a:r>
              <a:rPr lang="zh-TW" altLang="en-US" dirty="0" smtClean="0"/>
              <a:t>標題</a:t>
            </a:r>
            <a:r>
              <a:rPr lang="en-US" altLang="zh-TW" dirty="0" smtClean="0"/>
              <a:t>XXX</a:t>
            </a:r>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endParaRPr lang="en-US" altLang="zh-TW"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endParaRPr lang="zh-TW" altLang="en-US" dirty="0" smtClean="0"/>
          </a:p>
          <a:p>
            <a:pPr lvl="0"/>
            <a:endParaRPr lang="zh-TW" altLang="en-US" dirty="0" smtClean="0"/>
          </a:p>
        </p:txBody>
      </p:sp>
      <p:pic>
        <p:nvPicPr>
          <p:cNvPr id="8"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0" name="圖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067" y="274822"/>
            <a:ext cx="1004567" cy="956443"/>
          </a:xfrm>
          <a:prstGeom prst="rect">
            <a:avLst/>
          </a:prstGeom>
        </p:spPr>
      </p:pic>
      <p:sp>
        <p:nvSpPr>
          <p:cNvPr id="4" name="文字版面配置區 3"/>
          <p:cNvSpPr>
            <a:spLocks noGrp="1"/>
          </p:cNvSpPr>
          <p:nvPr>
            <p:ph type="body" sz="quarter" idx="23" hasCustomPrompt="1"/>
          </p:nvPr>
        </p:nvSpPr>
        <p:spPr>
          <a:xfrm>
            <a:off x="0" y="1356721"/>
            <a:ext cx="4648200" cy="2416175"/>
          </a:xfrm>
          <a:custGeom>
            <a:avLst/>
            <a:gdLst>
              <a:gd name="connsiteX0" fmla="*/ 0 w 4648200"/>
              <a:gd name="connsiteY0" fmla="*/ 0 h 2416175"/>
              <a:gd name="connsiteX1" fmla="*/ 4648200 w 4648200"/>
              <a:gd name="connsiteY1" fmla="*/ 0 h 2416175"/>
              <a:gd name="connsiteX2" fmla="*/ 4648200 w 4648200"/>
              <a:gd name="connsiteY2" fmla="*/ 2416175 h 2416175"/>
              <a:gd name="connsiteX3" fmla="*/ 0 w 4648200"/>
              <a:gd name="connsiteY3" fmla="*/ 2416175 h 2416175"/>
              <a:gd name="connsiteX4" fmla="*/ 0 w 4648200"/>
              <a:gd name="connsiteY4" fmla="*/ 0 h 2416175"/>
              <a:gd name="connsiteX0" fmla="*/ 0 w 4648200"/>
              <a:gd name="connsiteY0" fmla="*/ 0 h 2416175"/>
              <a:gd name="connsiteX1" fmla="*/ 4648200 w 4648200"/>
              <a:gd name="connsiteY1" fmla="*/ 0 h 2416175"/>
              <a:gd name="connsiteX2" fmla="*/ 3310466 w 4648200"/>
              <a:gd name="connsiteY2" fmla="*/ 2416175 h 2416175"/>
              <a:gd name="connsiteX3" fmla="*/ 0 w 4648200"/>
              <a:gd name="connsiteY3" fmla="*/ 2416175 h 2416175"/>
              <a:gd name="connsiteX4" fmla="*/ 0 w 4648200"/>
              <a:gd name="connsiteY4" fmla="*/ 0 h 24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200" h="2416175">
                <a:moveTo>
                  <a:pt x="0" y="0"/>
                </a:moveTo>
                <a:lnTo>
                  <a:pt x="4648200" y="0"/>
                </a:lnTo>
                <a:lnTo>
                  <a:pt x="3310466" y="2416175"/>
                </a:lnTo>
                <a:lnTo>
                  <a:pt x="0" y="2416175"/>
                </a:lnTo>
                <a:lnTo>
                  <a:pt x="0" y="0"/>
                </a:lnTo>
                <a:close/>
              </a:path>
            </a:pathLst>
          </a:custGeom>
          <a:solidFill>
            <a:schemeClr val="accent1"/>
          </a:solidFill>
        </p:spPr>
        <p:txBody>
          <a:bodyPr anchor="ctr"/>
          <a:lstStyle>
            <a:lvl1pPr marL="0" indent="0" algn="ctr">
              <a:buNone/>
              <a:defRPr sz="4800" b="1">
                <a:solidFill>
                  <a:schemeClr val="bg1"/>
                </a:solidFill>
                <a:latin typeface="+mj-ea"/>
                <a:ea typeface="+mj-ea"/>
              </a:defRPr>
            </a:lvl1pPr>
          </a:lstStyle>
          <a:p>
            <a:pPr lvl="0"/>
            <a:r>
              <a:rPr lang="zh-TW" altLang="en-US" dirty="0" smtClean="0"/>
              <a:t>輸入文字</a:t>
            </a:r>
          </a:p>
        </p:txBody>
      </p:sp>
      <p:cxnSp>
        <p:nvCxnSpPr>
          <p:cNvPr id="11" name="直線接點 10"/>
          <p:cNvCxnSpPr/>
          <p:nvPr/>
        </p:nvCxnSpPr>
        <p:spPr>
          <a:xfrm flipH="1">
            <a:off x="3462872" y="1356721"/>
            <a:ext cx="1337735" cy="24161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9025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頁尾">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sp>
        <p:nvSpPr>
          <p:cNvPr id="7" name="手繪多邊形 6"/>
          <p:cNvSpPr>
            <a:spLocks noChangeAspect="1"/>
          </p:cNvSpPr>
          <p:nvPr/>
        </p:nvSpPr>
        <p:spPr>
          <a:xfrm>
            <a:off x="4021225" y="1693210"/>
            <a:ext cx="8170775" cy="3644002"/>
          </a:xfrm>
          <a:custGeom>
            <a:avLst/>
            <a:gdLst>
              <a:gd name="connsiteX0" fmla="*/ 0 w 8172400"/>
              <a:gd name="connsiteY0" fmla="*/ 0 h 3960440"/>
              <a:gd name="connsiteX1" fmla="*/ 8172400 w 8172400"/>
              <a:gd name="connsiteY1" fmla="*/ 0 h 3960440"/>
              <a:gd name="connsiteX2" fmla="*/ 8172400 w 8172400"/>
              <a:gd name="connsiteY2" fmla="*/ 3960440 h 3960440"/>
              <a:gd name="connsiteX3" fmla="*/ 0 w 8172400"/>
              <a:gd name="connsiteY3" fmla="*/ 3960440 h 3960440"/>
              <a:gd name="connsiteX4" fmla="*/ 0 w 8172400"/>
              <a:gd name="connsiteY4" fmla="*/ 0 h 3960440"/>
              <a:gd name="connsiteX0" fmla="*/ 1584176 w 8172400"/>
              <a:gd name="connsiteY0" fmla="*/ 0 h 3960440"/>
              <a:gd name="connsiteX1" fmla="*/ 8172400 w 8172400"/>
              <a:gd name="connsiteY1" fmla="*/ 0 h 3960440"/>
              <a:gd name="connsiteX2" fmla="*/ 8172400 w 8172400"/>
              <a:gd name="connsiteY2" fmla="*/ 3960440 h 3960440"/>
              <a:gd name="connsiteX3" fmla="*/ 0 w 8172400"/>
              <a:gd name="connsiteY3" fmla="*/ 3960440 h 3960440"/>
              <a:gd name="connsiteX4" fmla="*/ 1584176 w 8172400"/>
              <a:gd name="connsiteY4" fmla="*/ 0 h 3960440"/>
              <a:gd name="connsiteX0" fmla="*/ 1656184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656184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584176 w 8100392"/>
              <a:gd name="connsiteY0" fmla="*/ 0 h 3960440"/>
              <a:gd name="connsiteX1" fmla="*/ 8100392 w 8100392"/>
              <a:gd name="connsiteY1" fmla="*/ 0 h 3960440"/>
              <a:gd name="connsiteX2" fmla="*/ 8100392 w 8100392"/>
              <a:gd name="connsiteY2" fmla="*/ 3960440 h 3960440"/>
              <a:gd name="connsiteX3" fmla="*/ 0 w 8100392"/>
              <a:gd name="connsiteY3" fmla="*/ 3960440 h 3960440"/>
              <a:gd name="connsiteX4" fmla="*/ 1584176 w 8100392"/>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800200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800200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656184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656184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728192 w 8388424"/>
              <a:gd name="connsiteY0" fmla="*/ 0 h 3960440"/>
              <a:gd name="connsiteX1" fmla="*/ 8388424 w 8388424"/>
              <a:gd name="connsiteY1" fmla="*/ 0 h 3960440"/>
              <a:gd name="connsiteX2" fmla="*/ 8244408 w 8388424"/>
              <a:gd name="connsiteY2" fmla="*/ 3960440 h 3960440"/>
              <a:gd name="connsiteX3" fmla="*/ 0 w 8388424"/>
              <a:gd name="connsiteY3" fmla="*/ 3960440 h 3960440"/>
              <a:gd name="connsiteX4" fmla="*/ 1728192 w 8388424"/>
              <a:gd name="connsiteY4" fmla="*/ 0 h 3960440"/>
              <a:gd name="connsiteX0" fmla="*/ 1728192 w 8388424"/>
              <a:gd name="connsiteY0" fmla="*/ 0 h 3960440"/>
              <a:gd name="connsiteX1" fmla="*/ 8388424 w 8388424"/>
              <a:gd name="connsiteY1" fmla="*/ 0 h 3960440"/>
              <a:gd name="connsiteX2" fmla="*/ 8388424 w 8388424"/>
              <a:gd name="connsiteY2" fmla="*/ 3960440 h 3960440"/>
              <a:gd name="connsiteX3" fmla="*/ 0 w 8388424"/>
              <a:gd name="connsiteY3" fmla="*/ 3960440 h 3960440"/>
              <a:gd name="connsiteX4" fmla="*/ 1728192 w 8388424"/>
              <a:gd name="connsiteY4" fmla="*/ 0 h 3960440"/>
              <a:gd name="connsiteX0" fmla="*/ 1728192 w 8388424"/>
              <a:gd name="connsiteY0" fmla="*/ 0 h 3960440"/>
              <a:gd name="connsiteX1" fmla="*/ 6660232 w 8388424"/>
              <a:gd name="connsiteY1" fmla="*/ 0 h 3960440"/>
              <a:gd name="connsiteX2" fmla="*/ 8388424 w 8388424"/>
              <a:gd name="connsiteY2" fmla="*/ 3960440 h 3960440"/>
              <a:gd name="connsiteX3" fmla="*/ 0 w 8388424"/>
              <a:gd name="connsiteY3" fmla="*/ 3960440 h 3960440"/>
              <a:gd name="connsiteX4" fmla="*/ 1728192 w 8388424"/>
              <a:gd name="connsiteY4" fmla="*/ 0 h 3960440"/>
              <a:gd name="connsiteX0" fmla="*/ 1728192 w 6660232"/>
              <a:gd name="connsiteY0" fmla="*/ 0 h 3960440"/>
              <a:gd name="connsiteX1" fmla="*/ 6660232 w 6660232"/>
              <a:gd name="connsiteY1" fmla="*/ 0 h 3960440"/>
              <a:gd name="connsiteX2" fmla="*/ 6660232 w 6660232"/>
              <a:gd name="connsiteY2" fmla="*/ 3888432 h 3960440"/>
              <a:gd name="connsiteX3" fmla="*/ 0 w 6660232"/>
              <a:gd name="connsiteY3" fmla="*/ 3960440 h 3960440"/>
              <a:gd name="connsiteX4" fmla="*/ 1728192 w 6660232"/>
              <a:gd name="connsiteY4" fmla="*/ 0 h 3960440"/>
              <a:gd name="connsiteX0" fmla="*/ 1728192 w 6660232"/>
              <a:gd name="connsiteY0" fmla="*/ 0 h 3960440"/>
              <a:gd name="connsiteX1" fmla="*/ 6660232 w 6660232"/>
              <a:gd name="connsiteY1" fmla="*/ 0 h 3960440"/>
              <a:gd name="connsiteX2" fmla="*/ 6660232 w 6660232"/>
              <a:gd name="connsiteY2" fmla="*/ 3960440 h 3960440"/>
              <a:gd name="connsiteX3" fmla="*/ 0 w 6660232"/>
              <a:gd name="connsiteY3" fmla="*/ 3960440 h 3960440"/>
              <a:gd name="connsiteX4" fmla="*/ 1728192 w 6660232"/>
              <a:gd name="connsiteY4" fmla="*/ 0 h 396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3960440">
                <a:moveTo>
                  <a:pt x="1728192" y="0"/>
                </a:moveTo>
                <a:lnTo>
                  <a:pt x="6660232" y="0"/>
                </a:lnTo>
                <a:lnTo>
                  <a:pt x="6660232" y="3960440"/>
                </a:lnTo>
                <a:lnTo>
                  <a:pt x="0" y="3960440"/>
                </a:lnTo>
                <a:lnTo>
                  <a:pt x="1728192" y="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文本框 76">
            <a:extLst/>
          </p:cNvPr>
          <p:cNvSpPr txBox="1"/>
          <p:nvPr/>
        </p:nvSpPr>
        <p:spPr>
          <a:xfrm>
            <a:off x="1007435" y="2708920"/>
            <a:ext cx="3504389" cy="413506"/>
          </a:xfrm>
          <a:prstGeom prst="rect">
            <a:avLst/>
          </a:prstGeom>
          <a:noFill/>
          <a:ln>
            <a:noFill/>
          </a:ln>
          <a:effectLst/>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dirty="0" smtClean="0">
                <a:ln w="18415" cmpd="sng">
                  <a:noFill/>
                  <a:prstDash val="solid"/>
                </a:ln>
                <a:effectLst/>
                <a:latin typeface="+mn-lt"/>
              </a:rPr>
              <a:t>THANK YOU</a:t>
            </a:r>
            <a:endParaRPr lang="zh-CN" altLang="en-US" sz="16600" dirty="0">
              <a:ln w="18415" cmpd="sng">
                <a:noFill/>
                <a:prstDash val="solid"/>
              </a:ln>
              <a:effectLst/>
              <a:latin typeface="+mn-lt"/>
            </a:endParaRPr>
          </a:p>
        </p:txBody>
      </p:sp>
      <p:sp>
        <p:nvSpPr>
          <p:cNvPr id="14" name="平行四邊形 13"/>
          <p:cNvSpPr/>
          <p:nvPr/>
        </p:nvSpPr>
        <p:spPr>
          <a:xfrm>
            <a:off x="959429" y="3277386"/>
            <a:ext cx="3360000" cy="79606"/>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grpSp>
        <p:nvGrpSpPr>
          <p:cNvPr id="15" name="群組 14"/>
          <p:cNvGrpSpPr/>
          <p:nvPr/>
        </p:nvGrpSpPr>
        <p:grpSpPr>
          <a:xfrm>
            <a:off x="911424" y="3392996"/>
            <a:ext cx="2064229" cy="383667"/>
            <a:chOff x="755576" y="3421402"/>
            <a:chExt cx="1548172" cy="383667"/>
          </a:xfrm>
        </p:grpSpPr>
        <p:sp>
          <p:nvSpPr>
            <p:cNvPr id="16" name="日期版面配置區 3"/>
            <p:cNvSpPr txBox="1">
              <a:spLocks/>
            </p:cNvSpPr>
            <p:nvPr/>
          </p:nvSpPr>
          <p:spPr>
            <a:xfrm>
              <a:off x="755576" y="3421402"/>
              <a:ext cx="1548172" cy="365125"/>
            </a:xfrm>
            <a:prstGeom prst="rect">
              <a:avLst/>
            </a:prstGeom>
          </p:spPr>
          <p:txBody>
            <a:bodyPr/>
            <a:lstStyle>
              <a:lvl1pPr>
                <a:defRPr sz="1600">
                  <a:solidFill>
                    <a:schemeClr val="bg1">
                      <a:lumMod val="50000"/>
                    </a:schemeClr>
                  </a:solidFill>
                  <a:latin typeface="+mn-lt"/>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smtClean="0">
                  <a:ln>
                    <a:noFill/>
                  </a:ln>
                  <a:solidFill>
                    <a:schemeClr val="bg2">
                      <a:lumMod val="50000"/>
                    </a:schemeClr>
                  </a:solidFill>
                  <a:effectLst/>
                  <a:uLnTx/>
                  <a:uFillTx/>
                  <a:latin typeface="Calibri Light" pitchFamily="34" charset="0"/>
                  <a:ea typeface="+mn-ea"/>
                  <a:cs typeface="+mn-cs"/>
                </a:rPr>
                <a:t>www.siruba.com</a:t>
              </a:r>
              <a:endParaRPr kumimoji="0" lang="zh-TW" altLang="en-US" sz="1600" b="0" i="0" u="none" strike="noStrike" kern="1200" cap="none" spc="0" normalizeH="0" baseline="0" noProof="0" dirty="0" smtClean="0">
                <a:ln>
                  <a:noFill/>
                </a:ln>
                <a:solidFill>
                  <a:schemeClr val="bg2">
                    <a:lumMod val="50000"/>
                  </a:schemeClr>
                </a:solidFill>
                <a:effectLst/>
                <a:uLnTx/>
                <a:uFillTx/>
                <a:latin typeface="Calibri Light" pitchFamily="34" charset="0"/>
                <a:ea typeface="+mn-ea"/>
                <a:cs typeface="+mn-cs"/>
              </a:endParaRPr>
            </a:p>
          </p:txBody>
        </p:sp>
        <p:sp>
          <p:nvSpPr>
            <p:cNvPr id="17" name="矩形 16">
              <a:hlinkClick r:id="rId3"/>
            </p:cNvPr>
            <p:cNvSpPr/>
            <p:nvPr/>
          </p:nvSpPr>
          <p:spPr>
            <a:xfrm>
              <a:off x="755576" y="3439944"/>
              <a:ext cx="154817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pic>
        <p:nvPicPr>
          <p:cNvPr id="12" name="圖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060" y="274810"/>
            <a:ext cx="1004566" cy="956443"/>
          </a:xfrm>
          <a:prstGeom prst="rect">
            <a:avLst/>
          </a:prstGeom>
        </p:spPr>
      </p:pic>
      <p:pic>
        <p:nvPicPr>
          <p:cNvPr id="18" name="Picture 3" descr="F:\07_企劃工作 贈品\20190311_PPT\ALL logo-0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8512" y="5651108"/>
            <a:ext cx="2664296" cy="223622"/>
          </a:xfrm>
          <a:prstGeom prst="rect">
            <a:avLst/>
          </a:prstGeom>
          <a:noFill/>
        </p:spPr>
      </p:pic>
      <p:pic>
        <p:nvPicPr>
          <p:cNvPr id="19" name="Picture 3" descr="C:\Users\vicky.kao\Desktop\LOGO\sew much_LOGO-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26616219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區段標題1">
    <p:spTree>
      <p:nvGrpSpPr>
        <p:cNvPr id="1" name=""/>
        <p:cNvGrpSpPr/>
        <p:nvPr/>
      </p:nvGrpSpPr>
      <p:grpSpPr>
        <a:xfrm>
          <a:off x="0" y="0"/>
          <a:ext cx="0" cy="0"/>
          <a:chOff x="0" y="0"/>
          <a:chExt cx="0" cy="0"/>
        </a:xfrm>
      </p:grpSpPr>
      <p:sp>
        <p:nvSpPr>
          <p:cNvPr id="13" name="圖片版面配置區 12"/>
          <p:cNvSpPr>
            <a:spLocks noGrp="1"/>
          </p:cNvSpPr>
          <p:nvPr>
            <p:ph type="pic" sz="quarter" idx="14" hasCustomPrompt="1"/>
          </p:nvPr>
        </p:nvSpPr>
        <p:spPr>
          <a:xfrm>
            <a:off x="1" y="980728"/>
            <a:ext cx="11376588" cy="3024336"/>
          </a:xfrm>
          <a:custGeom>
            <a:avLst/>
            <a:gdLst>
              <a:gd name="connsiteX0" fmla="*/ 0 w 5220072"/>
              <a:gd name="connsiteY0" fmla="*/ 0 h 3959101"/>
              <a:gd name="connsiteX1" fmla="*/ 5220072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220072"/>
              <a:gd name="connsiteY0" fmla="*/ 0 h 3959101"/>
              <a:gd name="connsiteX1" fmla="*/ 5004048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004048"/>
              <a:gd name="connsiteY0" fmla="*/ 0 h 3960440"/>
              <a:gd name="connsiteX1" fmla="*/ 5004048 w 5004048"/>
              <a:gd name="connsiteY1" fmla="*/ 0 h 3960440"/>
              <a:gd name="connsiteX2" fmla="*/ 3347864 w 5004048"/>
              <a:gd name="connsiteY2" fmla="*/ 3960440 h 3960440"/>
              <a:gd name="connsiteX3" fmla="*/ 0 w 5004048"/>
              <a:gd name="connsiteY3" fmla="*/ 3959101 h 3960440"/>
              <a:gd name="connsiteX4" fmla="*/ 0 w 5004048"/>
              <a:gd name="connsiteY4" fmla="*/ 0 h 3960440"/>
              <a:gd name="connsiteX0" fmla="*/ 0 w 5004048"/>
              <a:gd name="connsiteY0" fmla="*/ 0 h 3959101"/>
              <a:gd name="connsiteX1" fmla="*/ 5004048 w 5004048"/>
              <a:gd name="connsiteY1" fmla="*/ 0 h 3959101"/>
              <a:gd name="connsiteX2" fmla="*/ 3347864 w 5004048"/>
              <a:gd name="connsiteY2" fmla="*/ 3888431 h 3959101"/>
              <a:gd name="connsiteX3" fmla="*/ 0 w 5004048"/>
              <a:gd name="connsiteY3" fmla="*/ 3959101 h 3959101"/>
              <a:gd name="connsiteX4" fmla="*/ 0 w 5004048"/>
              <a:gd name="connsiteY4" fmla="*/ 0 h 3959101"/>
              <a:gd name="connsiteX0" fmla="*/ 0 w 5004048"/>
              <a:gd name="connsiteY0" fmla="*/ 0 h 3888432"/>
              <a:gd name="connsiteX1" fmla="*/ 5004048 w 5004048"/>
              <a:gd name="connsiteY1" fmla="*/ 0 h 3888432"/>
              <a:gd name="connsiteX2" fmla="*/ 3347864 w 5004048"/>
              <a:gd name="connsiteY2" fmla="*/ 3888431 h 3888432"/>
              <a:gd name="connsiteX3" fmla="*/ 0 w 5004048"/>
              <a:gd name="connsiteY3" fmla="*/ 3888432 h 3888432"/>
              <a:gd name="connsiteX4" fmla="*/ 0 w 5004048"/>
              <a:gd name="connsiteY4" fmla="*/ 0 h 3888432"/>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860032"/>
              <a:gd name="connsiteY0" fmla="*/ 0 h 3744416"/>
              <a:gd name="connsiteX1" fmla="*/ 4860032 w 4860032"/>
              <a:gd name="connsiteY1" fmla="*/ 72008 h 3744416"/>
              <a:gd name="connsiteX2" fmla="*/ 3347864 w 4860032"/>
              <a:gd name="connsiteY2" fmla="*/ 3744415 h 3744416"/>
              <a:gd name="connsiteX3" fmla="*/ 0 w 4860032"/>
              <a:gd name="connsiteY3" fmla="*/ 3744416 h 3744416"/>
              <a:gd name="connsiteX4" fmla="*/ 0 w 4860032"/>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404014 w 4932040"/>
              <a:gd name="connsiteY2" fmla="*/ 3744416 h 3744416"/>
              <a:gd name="connsiteX3" fmla="*/ 0 w 4932040"/>
              <a:gd name="connsiteY3" fmla="*/ 3744416 h 3744416"/>
              <a:gd name="connsiteX4" fmla="*/ 0 w 4932040"/>
              <a:gd name="connsiteY4" fmla="*/ 0 h 3744416"/>
              <a:gd name="connsiteX0" fmla="*/ 0 w 4935821"/>
              <a:gd name="connsiteY0" fmla="*/ 0 h 3744416"/>
              <a:gd name="connsiteX1" fmla="*/ 4935821 w 4935821"/>
              <a:gd name="connsiteY1" fmla="*/ 0 h 3744416"/>
              <a:gd name="connsiteX2" fmla="*/ 3404014 w 4935821"/>
              <a:gd name="connsiteY2" fmla="*/ 3744416 h 3744416"/>
              <a:gd name="connsiteX3" fmla="*/ 0 w 4935821"/>
              <a:gd name="connsiteY3" fmla="*/ 3744416 h 3744416"/>
              <a:gd name="connsiteX4" fmla="*/ 0 w 4935821"/>
              <a:gd name="connsiteY4" fmla="*/ 0 h 3744416"/>
              <a:gd name="connsiteX0" fmla="*/ 637654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637654 w 5573475"/>
              <a:gd name="connsiteY4" fmla="*/ 0 h 3744416"/>
              <a:gd name="connsiteX0" fmla="*/ 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1 w 5573475"/>
              <a:gd name="connsiteY4" fmla="*/ 0 h 3744416"/>
              <a:gd name="connsiteX0" fmla="*/ 383552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383552 w 5573475"/>
              <a:gd name="connsiteY4" fmla="*/ 0 h 3744416"/>
              <a:gd name="connsiteX0" fmla="*/ 0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0 w 5573475"/>
              <a:gd name="connsiteY4" fmla="*/ 0 h 3744416"/>
              <a:gd name="connsiteX0" fmla="*/ 21215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212151 w 5573475"/>
              <a:gd name="connsiteY4" fmla="*/ 0 h 3744416"/>
              <a:gd name="connsiteX0" fmla="*/ 0 w 5361324"/>
              <a:gd name="connsiteY0" fmla="*/ 0 h 3744416"/>
              <a:gd name="connsiteX1" fmla="*/ 5361324 w 5361324"/>
              <a:gd name="connsiteY1" fmla="*/ 0 h 3744416"/>
              <a:gd name="connsiteX2" fmla="*/ 3829517 w 5361324"/>
              <a:gd name="connsiteY2" fmla="*/ 3744416 h 3744416"/>
              <a:gd name="connsiteX3" fmla="*/ 0 w 5361324"/>
              <a:gd name="connsiteY3" fmla="*/ 3744416 h 3744416"/>
              <a:gd name="connsiteX4" fmla="*/ 0 w 5361324"/>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5053086 w 10414410"/>
              <a:gd name="connsiteY3" fmla="*/ 3744416 h 3744416"/>
              <a:gd name="connsiteX4" fmla="*/ 0 w 10414410"/>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0 w 10414410"/>
              <a:gd name="connsiteY4" fmla="*/ 0 h 374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410" h="3744416">
                <a:moveTo>
                  <a:pt x="0" y="0"/>
                </a:moveTo>
                <a:lnTo>
                  <a:pt x="10414410" y="0"/>
                </a:lnTo>
                <a:lnTo>
                  <a:pt x="8882603" y="3744416"/>
                </a:lnTo>
                <a:lnTo>
                  <a:pt x="0" y="3744416"/>
                </a:lnTo>
                <a:lnTo>
                  <a:pt x="0" y="0"/>
                </a:lnTo>
                <a:close/>
              </a:path>
            </a:pathLst>
          </a:custGeom>
        </p:spPr>
        <p:txBody>
          <a:bodyPr/>
          <a:lstStyle>
            <a:lvl1pPr>
              <a:defRPr/>
            </a:lvl1pPr>
          </a:lstStyle>
          <a:p>
            <a:r>
              <a:rPr lang="en-US" altLang="zh-TW" dirty="0" smtClean="0"/>
              <a:t>    </a:t>
            </a:r>
            <a:endParaRPr lang="zh-TW" altLang="en-US" dirty="0"/>
          </a:p>
        </p:txBody>
      </p:sp>
      <p:sp>
        <p:nvSpPr>
          <p:cNvPr id="21" name="副標題 2"/>
          <p:cNvSpPr>
            <a:spLocks noGrp="1"/>
          </p:cNvSpPr>
          <p:nvPr>
            <p:ph type="subTitle" idx="1" hasCustomPrompt="1"/>
          </p:nvPr>
        </p:nvSpPr>
        <p:spPr>
          <a:xfrm>
            <a:off x="2447593" y="4149080"/>
            <a:ext cx="8064896" cy="648072"/>
          </a:xfrm>
          <a:prstGeom prst="rect">
            <a:avLst/>
          </a:prstGeom>
        </p:spPr>
        <p:txBody>
          <a:bodyPr anchor="b"/>
          <a:lstStyle>
            <a:lvl1pPr marL="0" indent="0" algn="l">
              <a:buNone/>
              <a:defRPr sz="32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編輯母片標題樣式</a:t>
            </a:r>
            <a:endParaRPr lang="zh-TW" altLang="en-US" dirty="0"/>
          </a:p>
        </p:txBody>
      </p:sp>
      <p:sp>
        <p:nvSpPr>
          <p:cNvPr id="16" name="文字版面配置區 15"/>
          <p:cNvSpPr>
            <a:spLocks noGrp="1"/>
          </p:cNvSpPr>
          <p:nvPr>
            <p:ph type="body" sz="quarter" idx="15"/>
          </p:nvPr>
        </p:nvSpPr>
        <p:spPr>
          <a:xfrm>
            <a:off x="2446868" y="5013326"/>
            <a:ext cx="8066617" cy="1223963"/>
          </a:xfrm>
          <a:prstGeom prst="rect">
            <a:avLst/>
          </a:prstGeom>
        </p:spPr>
        <p:txBody>
          <a:bodyPr/>
          <a:lstStyle>
            <a:lvl1pPr>
              <a:defRPr sz="2400"/>
            </a:lvl1pPr>
          </a:lstStyle>
          <a:p>
            <a:pPr lvl="0"/>
            <a:r>
              <a:rPr lang="zh-TW" altLang="en-US" smtClean="0"/>
              <a:t>按一下以編輯母片文字樣式</a:t>
            </a:r>
          </a:p>
        </p:txBody>
      </p:sp>
      <p:sp>
        <p:nvSpPr>
          <p:cNvPr id="19" name="文字版面配置區 18"/>
          <p:cNvSpPr>
            <a:spLocks noGrp="1"/>
          </p:cNvSpPr>
          <p:nvPr>
            <p:ph type="body" sz="quarter" idx="16" hasCustomPrompt="1"/>
          </p:nvPr>
        </p:nvSpPr>
        <p:spPr>
          <a:xfrm>
            <a:off x="431371" y="4149080"/>
            <a:ext cx="1343917" cy="792088"/>
          </a:xfrm>
          <a:prstGeom prst="rect">
            <a:avLst/>
          </a:prstGeom>
        </p:spPr>
        <p:txBody>
          <a:bodyPr/>
          <a:lstStyle>
            <a:lvl1pPr algn="r">
              <a:buNone/>
              <a:defRPr sz="5000">
                <a:solidFill>
                  <a:schemeClr val="accent1"/>
                </a:solidFill>
                <a:latin typeface="Impact" pitchFamily="34" charset="0"/>
              </a:defRPr>
            </a:lvl1pPr>
          </a:lstStyle>
          <a:p>
            <a:pPr lvl="0"/>
            <a:r>
              <a:rPr lang="en-US" altLang="zh-TW" dirty="0" smtClean="0"/>
              <a:t>01</a:t>
            </a:r>
            <a:endParaRPr lang="zh-TW" altLang="en-US" dirty="0"/>
          </a:p>
        </p:txBody>
      </p:sp>
      <p:sp>
        <p:nvSpPr>
          <p:cNvPr id="11"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spTree>
    <p:extLst>
      <p:ext uri="{BB962C8B-B14F-4D97-AF65-F5344CB8AC3E}">
        <p14:creationId xmlns:p14="http://schemas.microsoft.com/office/powerpoint/2010/main" val="132788573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KAULIN 首頁">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3503712" y="4437112"/>
            <a:ext cx="8448939" cy="654618"/>
          </a:xfrm>
          <a:prstGeom prst="rect">
            <a:avLst/>
          </a:prstGeom>
        </p:spPr>
        <p:txBody>
          <a:bodyPr anchor="t"/>
          <a:lstStyle>
            <a:lvl1pPr algn="l">
              <a:defRPr sz="4000" b="1"/>
            </a:lvl1pPr>
          </a:lstStyle>
          <a:p>
            <a:r>
              <a:rPr lang="zh-TW" altLang="en-US" dirty="0" smtClean="0"/>
              <a:t>編輯母片標題樣式</a:t>
            </a:r>
            <a:endParaRPr lang="zh-TW" altLang="en-US" dirty="0"/>
          </a:p>
        </p:txBody>
      </p:sp>
      <p:sp>
        <p:nvSpPr>
          <p:cNvPr id="3" name="副標題 2"/>
          <p:cNvSpPr>
            <a:spLocks noGrp="1"/>
          </p:cNvSpPr>
          <p:nvPr>
            <p:ph type="subTitle" idx="1"/>
          </p:nvPr>
        </p:nvSpPr>
        <p:spPr>
          <a:xfrm>
            <a:off x="3503712" y="5296502"/>
            <a:ext cx="8448939" cy="396044"/>
          </a:xfrm>
          <a:prstGeom prst="rect">
            <a:avLst/>
          </a:prstGeom>
        </p:spPr>
        <p:txBody>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手繪多邊形 7"/>
          <p:cNvSpPr/>
          <p:nvPr/>
        </p:nvSpPr>
        <p:spPr>
          <a:xfrm>
            <a:off x="1" y="4293096"/>
            <a:ext cx="3241793" cy="2564904"/>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522" h="4392490">
                <a:moveTo>
                  <a:pt x="0" y="0"/>
                </a:moveTo>
                <a:lnTo>
                  <a:pt x="4945522" y="2"/>
                </a:lnTo>
                <a:lnTo>
                  <a:pt x="2755649" y="4392490"/>
                </a:lnTo>
                <a:lnTo>
                  <a:pt x="0" y="439249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bg2">
                  <a:lumMod val="90000"/>
                </a:schemeClr>
              </a:solidFill>
            </a:endParaRPr>
          </a:p>
        </p:txBody>
      </p:sp>
      <p:cxnSp>
        <p:nvCxnSpPr>
          <p:cNvPr id="18" name="直線接點 17"/>
          <p:cNvCxnSpPr/>
          <p:nvPr/>
        </p:nvCxnSpPr>
        <p:spPr>
          <a:xfrm flipH="1">
            <a:off x="2015547" y="4293098"/>
            <a:ext cx="1438443" cy="256490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H="1">
            <a:off x="3311692" y="-2698"/>
            <a:ext cx="2437175" cy="4196402"/>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平行四邊形 8"/>
          <p:cNvSpPr/>
          <p:nvPr/>
        </p:nvSpPr>
        <p:spPr>
          <a:xfrm>
            <a:off x="3695733" y="5135506"/>
            <a:ext cx="2880320" cy="65462"/>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sp>
        <p:nvSpPr>
          <p:cNvPr id="17" name="文字版面配置區 15"/>
          <p:cNvSpPr>
            <a:spLocks noGrp="1"/>
          </p:cNvSpPr>
          <p:nvPr>
            <p:ph type="body" sz="quarter" idx="15" hasCustomPrompt="1"/>
          </p:nvPr>
        </p:nvSpPr>
        <p:spPr>
          <a:xfrm>
            <a:off x="3503713" y="5733257"/>
            <a:ext cx="8066617" cy="284147"/>
          </a:xfrm>
          <a:prstGeom prst="rect">
            <a:avLst/>
          </a:prstGeom>
        </p:spPr>
        <p:txBody>
          <a:bodyPr/>
          <a:lstStyle>
            <a:lvl1pPr marL="0" indent="0">
              <a:buNone/>
              <a:defRPr sz="1400">
                <a:solidFill>
                  <a:schemeClr val="bg2">
                    <a:lumMod val="50000"/>
                  </a:schemeClr>
                </a:solidFill>
                <a:latin typeface="+mn-lt"/>
              </a:defRPr>
            </a:lvl1pPr>
          </a:lstStyle>
          <a:p>
            <a:pPr lvl="0"/>
            <a:r>
              <a:rPr lang="zh-TW" altLang="en-US" dirty="0" smtClean="0"/>
              <a:t>按一下以編輯日期樣式</a:t>
            </a:r>
            <a:endParaRPr lang="zh-TW" altLang="en-US" dirty="0"/>
          </a:p>
        </p:txBody>
      </p:sp>
      <p:sp>
        <p:nvSpPr>
          <p:cNvPr id="21" name="圖片版面配置區 28"/>
          <p:cNvSpPr>
            <a:spLocks noGrp="1"/>
          </p:cNvSpPr>
          <p:nvPr>
            <p:ph type="pic" sz="quarter" idx="10"/>
          </p:nvPr>
        </p:nvSpPr>
        <p:spPr>
          <a:xfrm>
            <a:off x="3503712" y="0"/>
            <a:ext cx="8689204" cy="4221088"/>
          </a:xfrm>
          <a:custGeom>
            <a:avLst/>
            <a:gdLst>
              <a:gd name="connsiteX0" fmla="*/ 0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0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72109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72109 w 6588125"/>
              <a:gd name="connsiteY4" fmla="*/ 0 h 4365625"/>
              <a:gd name="connsiteX0" fmla="*/ 1800101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00101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00200 w 6660232"/>
              <a:gd name="connsiteY0" fmla="*/ 0 h 4365625"/>
              <a:gd name="connsiteX1" fmla="*/ 6660232 w 6660232"/>
              <a:gd name="connsiteY1" fmla="*/ 0 h 4365625"/>
              <a:gd name="connsiteX2" fmla="*/ 6660232 w 6660232"/>
              <a:gd name="connsiteY2" fmla="*/ 4365625 h 4365625"/>
              <a:gd name="connsiteX3" fmla="*/ 0 w 6660232"/>
              <a:gd name="connsiteY3" fmla="*/ 4293096 h 4365625"/>
              <a:gd name="connsiteX4" fmla="*/ 1800200 w 6660232"/>
              <a:gd name="connsiteY4" fmla="*/ 0 h 4365625"/>
              <a:gd name="connsiteX0" fmla="*/ 1800200 w 6660232"/>
              <a:gd name="connsiteY0" fmla="*/ 0 h 4293096"/>
              <a:gd name="connsiteX1" fmla="*/ 6660232 w 6660232"/>
              <a:gd name="connsiteY1" fmla="*/ 0 h 4293096"/>
              <a:gd name="connsiteX2" fmla="*/ 6660232 w 6660232"/>
              <a:gd name="connsiteY2" fmla="*/ 4221088 h 4293096"/>
              <a:gd name="connsiteX3" fmla="*/ 0 w 6660232"/>
              <a:gd name="connsiteY3" fmla="*/ 4293096 h 4293096"/>
              <a:gd name="connsiteX4" fmla="*/ 1800200 w 6660232"/>
              <a:gd name="connsiteY4" fmla="*/ 0 h 4293096"/>
              <a:gd name="connsiteX0" fmla="*/ 1800200 w 6660232"/>
              <a:gd name="connsiteY0" fmla="*/ 0 h 4293096"/>
              <a:gd name="connsiteX1" fmla="*/ 6660232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660232"/>
              <a:gd name="connsiteY0" fmla="*/ 0 h 4293096"/>
              <a:gd name="connsiteX1" fmla="*/ 6516216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516216"/>
              <a:gd name="connsiteY0" fmla="*/ 0 h 4293096"/>
              <a:gd name="connsiteX1" fmla="*/ 6516216 w 6516216"/>
              <a:gd name="connsiteY1" fmla="*/ 0 h 4293096"/>
              <a:gd name="connsiteX2" fmla="*/ 6516216 w 6516216"/>
              <a:gd name="connsiteY2" fmla="*/ 4293096 h 4293096"/>
              <a:gd name="connsiteX3" fmla="*/ 0 w 6516216"/>
              <a:gd name="connsiteY3" fmla="*/ 4293096 h 4293096"/>
              <a:gd name="connsiteX4" fmla="*/ 1800200 w 6516216"/>
              <a:gd name="connsiteY4" fmla="*/ 0 h 4293096"/>
              <a:gd name="connsiteX0" fmla="*/ 1656184 w 6516216"/>
              <a:gd name="connsiteY0" fmla="*/ 1052736 h 4293096"/>
              <a:gd name="connsiteX1" fmla="*/ 6516216 w 6516216"/>
              <a:gd name="connsiteY1" fmla="*/ 0 h 4293096"/>
              <a:gd name="connsiteX2" fmla="*/ 6516216 w 6516216"/>
              <a:gd name="connsiteY2" fmla="*/ 4293096 h 4293096"/>
              <a:gd name="connsiteX3" fmla="*/ 0 w 6516216"/>
              <a:gd name="connsiteY3" fmla="*/ 4293096 h 4293096"/>
              <a:gd name="connsiteX4" fmla="*/ 1656184 w 6516216"/>
              <a:gd name="connsiteY4" fmla="*/ 1052736 h 4293096"/>
              <a:gd name="connsiteX0" fmla="*/ 1296144 w 6516216"/>
              <a:gd name="connsiteY0" fmla="*/ 1124744 h 4293096"/>
              <a:gd name="connsiteX1" fmla="*/ 6516216 w 6516216"/>
              <a:gd name="connsiteY1" fmla="*/ 0 h 4293096"/>
              <a:gd name="connsiteX2" fmla="*/ 6516216 w 6516216"/>
              <a:gd name="connsiteY2" fmla="*/ 4293096 h 4293096"/>
              <a:gd name="connsiteX3" fmla="*/ 0 w 6516216"/>
              <a:gd name="connsiteY3" fmla="*/ 4293096 h 4293096"/>
              <a:gd name="connsiteX4" fmla="*/ 1296144 w 6516216"/>
              <a:gd name="connsiteY4" fmla="*/ 1124744 h 4293096"/>
              <a:gd name="connsiteX0" fmla="*/ 1296144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296144 w 6516216"/>
              <a:gd name="connsiteY4" fmla="*/ 0 h 3168352"/>
              <a:gd name="connsiteX0" fmla="*/ 1368152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368152 w 6516216"/>
              <a:gd name="connsiteY4" fmla="*/ 0 h 3168352"/>
              <a:gd name="connsiteX0" fmla="*/ 1368152 w 6516216"/>
              <a:gd name="connsiteY0" fmla="*/ 0 h 3168352"/>
              <a:gd name="connsiteX1" fmla="*/ 6516216 w 6516216"/>
              <a:gd name="connsiteY1" fmla="*/ 0 h 3168352"/>
              <a:gd name="connsiteX2" fmla="*/ 4881370 w 6516216"/>
              <a:gd name="connsiteY2" fmla="*/ 3168352 h 3168352"/>
              <a:gd name="connsiteX3" fmla="*/ 0 w 6516216"/>
              <a:gd name="connsiteY3" fmla="*/ 3168352 h 3168352"/>
              <a:gd name="connsiteX4" fmla="*/ 1368152 w 6516216"/>
              <a:gd name="connsiteY4" fmla="*/ 0 h 3168352"/>
              <a:gd name="connsiteX0" fmla="*/ 1368152 w 4890902"/>
              <a:gd name="connsiteY0" fmla="*/ 0 h 3168352"/>
              <a:gd name="connsiteX1" fmla="*/ 4890902 w 4890902"/>
              <a:gd name="connsiteY1" fmla="*/ 0 h 3168352"/>
              <a:gd name="connsiteX2" fmla="*/ 4881370 w 4890902"/>
              <a:gd name="connsiteY2" fmla="*/ 3168352 h 3168352"/>
              <a:gd name="connsiteX3" fmla="*/ 0 w 4890902"/>
              <a:gd name="connsiteY3" fmla="*/ 3168352 h 3168352"/>
              <a:gd name="connsiteX4" fmla="*/ 1368152 w 4890902"/>
              <a:gd name="connsiteY4" fmla="*/ 0 h 3168352"/>
              <a:gd name="connsiteX0" fmla="*/ 1368152 w 4891592"/>
              <a:gd name="connsiteY0" fmla="*/ 0 h 3168352"/>
              <a:gd name="connsiteX1" fmla="*/ 4890902 w 4891592"/>
              <a:gd name="connsiteY1" fmla="*/ 0 h 3168352"/>
              <a:gd name="connsiteX2" fmla="*/ 4890645 w 4891592"/>
              <a:gd name="connsiteY2" fmla="*/ 3162169 h 3168352"/>
              <a:gd name="connsiteX3" fmla="*/ 0 w 4891592"/>
              <a:gd name="connsiteY3" fmla="*/ 3168352 h 3168352"/>
              <a:gd name="connsiteX4" fmla="*/ 1368152 w 4891592"/>
              <a:gd name="connsiteY4" fmla="*/ 0 h 3168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592" h="3168352">
                <a:moveTo>
                  <a:pt x="1368152" y="0"/>
                </a:moveTo>
                <a:lnTo>
                  <a:pt x="4890902" y="0"/>
                </a:lnTo>
                <a:cubicBezTo>
                  <a:pt x="4887725" y="1056117"/>
                  <a:pt x="4893822" y="2106052"/>
                  <a:pt x="4890645" y="3162169"/>
                </a:cubicBezTo>
                <a:lnTo>
                  <a:pt x="0" y="3168352"/>
                </a:lnTo>
                <a:lnTo>
                  <a:pt x="1368152" y="0"/>
                </a:lnTo>
                <a:close/>
              </a:path>
            </a:pathLst>
          </a:custGeom>
          <a:noFill/>
          <a:ln>
            <a:noFill/>
          </a:ln>
        </p:spPr>
        <p:txBody>
          <a:bodyPr/>
          <a:lstStyle>
            <a:lvl1pPr marL="0" indent="0">
              <a:buNone/>
              <a:defRPr/>
            </a:lvl1pPr>
          </a:lstStyle>
          <a:p>
            <a:r>
              <a:rPr lang="zh-TW" altLang="en-US" smtClean="0"/>
              <a:t>按一下圖示以新增圖片</a:t>
            </a:r>
            <a:endParaRPr lang="zh-TW" altLang="en-US" dirty="0"/>
          </a:p>
        </p:txBody>
      </p:sp>
      <p:pic>
        <p:nvPicPr>
          <p:cNvPr id="13" name="Picture 3" descr="C:\Users\vicky.kao\Desktop\LOGO\sew much_LOGO-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4" name="圖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337" y="1533590"/>
            <a:ext cx="1978613" cy="1883829"/>
          </a:xfrm>
          <a:prstGeom prst="rect">
            <a:avLst/>
          </a:prstGeom>
        </p:spPr>
      </p:pic>
      <p:pic>
        <p:nvPicPr>
          <p:cNvPr id="16" name="Picture 3" descr="F:\07_企劃工作 贈品\20190311_PPT\ALL logo-0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3712" y="6309320"/>
            <a:ext cx="2664296" cy="223622"/>
          </a:xfrm>
          <a:prstGeom prst="rect">
            <a:avLst/>
          </a:prstGeom>
          <a:noFill/>
        </p:spPr>
      </p:pic>
    </p:spTree>
    <p:extLst>
      <p:ext uri="{BB962C8B-B14F-4D97-AF65-F5344CB8AC3E}">
        <p14:creationId xmlns:p14="http://schemas.microsoft.com/office/powerpoint/2010/main" val="18795343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大綱">
    <p:spTree>
      <p:nvGrpSpPr>
        <p:cNvPr id="1" name=""/>
        <p:cNvGrpSpPr/>
        <p:nvPr/>
      </p:nvGrpSpPr>
      <p:grpSpPr>
        <a:xfrm>
          <a:off x="0" y="0"/>
          <a:ext cx="0" cy="0"/>
          <a:chOff x="0" y="0"/>
          <a:chExt cx="0" cy="0"/>
        </a:xfrm>
      </p:grpSpPr>
      <p:pic>
        <p:nvPicPr>
          <p:cNvPr id="9" name="圖片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768" y="3647960"/>
            <a:ext cx="14306632" cy="3210040"/>
          </a:xfrm>
          <a:prstGeom prst="rect">
            <a:avLst/>
          </a:prstGeom>
        </p:spPr>
      </p:pic>
      <p:sp>
        <p:nvSpPr>
          <p:cNvPr id="29" name="文字版面配置區 18"/>
          <p:cNvSpPr>
            <a:spLocks noGrp="1"/>
          </p:cNvSpPr>
          <p:nvPr>
            <p:ph type="body" sz="quarter" idx="22" hasCustomPrompt="1"/>
          </p:nvPr>
        </p:nvSpPr>
        <p:spPr>
          <a:xfrm>
            <a:off x="5321164" y="1356709"/>
            <a:ext cx="6743529" cy="4582502"/>
          </a:xfrm>
          <a:prstGeom prst="rect">
            <a:avLst/>
          </a:prstGeom>
        </p:spPr>
        <p:txBody>
          <a:bodyPr/>
          <a:lstStyle>
            <a:lvl1pPr marL="514350" marR="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sz="3000" b="1">
                <a:latin typeface="Impact" panose="020B0806030902050204" pitchFamily="34" charset="0"/>
              </a:defRPr>
            </a:lvl1pPr>
            <a:lvl2pPr>
              <a:defRPr sz="2600">
                <a:solidFill>
                  <a:schemeClr val="accent6">
                    <a:lumMod val="50000"/>
                    <a:lumOff val="50000"/>
                  </a:schemeClr>
                </a:solidFill>
              </a:defRPr>
            </a:lvl2pPr>
            <a:lvl3pPr>
              <a:defRPr>
                <a:solidFill>
                  <a:schemeClr val="accent6">
                    <a:lumMod val="50000"/>
                    <a:lumOff val="50000"/>
                  </a:schemeClr>
                </a:solidFill>
              </a:defRPr>
            </a:lvl3pPr>
            <a:lvl4pPr>
              <a:defRPr>
                <a:solidFill>
                  <a:schemeClr val="accent6">
                    <a:lumMod val="50000"/>
                    <a:lumOff val="50000"/>
                  </a:schemeClr>
                </a:solidFill>
              </a:defRPr>
            </a:lvl4pPr>
            <a:lvl5pPr>
              <a:defRPr>
                <a:solidFill>
                  <a:schemeClr val="accent6">
                    <a:lumMod val="50000"/>
                    <a:lumOff val="50000"/>
                  </a:schemeClr>
                </a:solidFill>
              </a:defRPr>
            </a:lvl5pPr>
          </a:lstStyle>
          <a:p>
            <a:pPr lvl="0"/>
            <a:r>
              <a:rPr lang="zh-TW" altLang="en-US" dirty="0" smtClean="0"/>
              <a:t>標題</a:t>
            </a:r>
            <a:r>
              <a:rPr lang="en-US" altLang="zh-TW" dirty="0" smtClean="0"/>
              <a:t>XXX</a:t>
            </a:r>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endParaRPr lang="en-US" altLang="zh-TW"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endParaRPr lang="zh-TW" altLang="en-US" dirty="0" smtClean="0"/>
          </a:p>
          <a:p>
            <a:pPr lvl="0"/>
            <a:endParaRPr lang="zh-TW" altLang="en-US" dirty="0" smtClean="0"/>
          </a:p>
        </p:txBody>
      </p:sp>
      <p:pic>
        <p:nvPicPr>
          <p:cNvPr id="8"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0" name="圖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060" y="274810"/>
            <a:ext cx="1004566" cy="956443"/>
          </a:xfrm>
          <a:prstGeom prst="rect">
            <a:avLst/>
          </a:prstGeom>
        </p:spPr>
      </p:pic>
      <p:sp>
        <p:nvSpPr>
          <p:cNvPr id="4" name="文字版面配置區 3"/>
          <p:cNvSpPr>
            <a:spLocks noGrp="1"/>
          </p:cNvSpPr>
          <p:nvPr>
            <p:ph type="body" sz="quarter" idx="23" hasCustomPrompt="1"/>
          </p:nvPr>
        </p:nvSpPr>
        <p:spPr>
          <a:xfrm>
            <a:off x="0" y="1356709"/>
            <a:ext cx="4648200" cy="2416175"/>
          </a:xfrm>
          <a:custGeom>
            <a:avLst/>
            <a:gdLst>
              <a:gd name="connsiteX0" fmla="*/ 0 w 4648200"/>
              <a:gd name="connsiteY0" fmla="*/ 0 h 2416175"/>
              <a:gd name="connsiteX1" fmla="*/ 4648200 w 4648200"/>
              <a:gd name="connsiteY1" fmla="*/ 0 h 2416175"/>
              <a:gd name="connsiteX2" fmla="*/ 4648200 w 4648200"/>
              <a:gd name="connsiteY2" fmla="*/ 2416175 h 2416175"/>
              <a:gd name="connsiteX3" fmla="*/ 0 w 4648200"/>
              <a:gd name="connsiteY3" fmla="*/ 2416175 h 2416175"/>
              <a:gd name="connsiteX4" fmla="*/ 0 w 4648200"/>
              <a:gd name="connsiteY4" fmla="*/ 0 h 2416175"/>
              <a:gd name="connsiteX0" fmla="*/ 0 w 4648200"/>
              <a:gd name="connsiteY0" fmla="*/ 0 h 2416175"/>
              <a:gd name="connsiteX1" fmla="*/ 4648200 w 4648200"/>
              <a:gd name="connsiteY1" fmla="*/ 0 h 2416175"/>
              <a:gd name="connsiteX2" fmla="*/ 3310466 w 4648200"/>
              <a:gd name="connsiteY2" fmla="*/ 2416175 h 2416175"/>
              <a:gd name="connsiteX3" fmla="*/ 0 w 4648200"/>
              <a:gd name="connsiteY3" fmla="*/ 2416175 h 2416175"/>
              <a:gd name="connsiteX4" fmla="*/ 0 w 4648200"/>
              <a:gd name="connsiteY4" fmla="*/ 0 h 24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200" h="2416175">
                <a:moveTo>
                  <a:pt x="0" y="0"/>
                </a:moveTo>
                <a:lnTo>
                  <a:pt x="4648200" y="0"/>
                </a:lnTo>
                <a:lnTo>
                  <a:pt x="3310466" y="2416175"/>
                </a:lnTo>
                <a:lnTo>
                  <a:pt x="0" y="2416175"/>
                </a:lnTo>
                <a:lnTo>
                  <a:pt x="0" y="0"/>
                </a:lnTo>
                <a:close/>
              </a:path>
            </a:pathLst>
          </a:custGeom>
          <a:solidFill>
            <a:schemeClr val="accent1"/>
          </a:solidFill>
        </p:spPr>
        <p:txBody>
          <a:bodyPr anchor="ctr"/>
          <a:lstStyle>
            <a:lvl1pPr marL="0" indent="0" algn="ctr">
              <a:buNone/>
              <a:defRPr sz="4800" b="1">
                <a:solidFill>
                  <a:schemeClr val="bg1"/>
                </a:solidFill>
                <a:latin typeface="+mj-ea"/>
                <a:ea typeface="+mj-ea"/>
              </a:defRPr>
            </a:lvl1pPr>
          </a:lstStyle>
          <a:p>
            <a:pPr lvl="0"/>
            <a:r>
              <a:rPr lang="zh-TW" altLang="en-US" dirty="0" smtClean="0"/>
              <a:t>輸入文字</a:t>
            </a:r>
          </a:p>
        </p:txBody>
      </p:sp>
      <p:cxnSp>
        <p:nvCxnSpPr>
          <p:cNvPr id="11" name="直線接點 10"/>
          <p:cNvCxnSpPr/>
          <p:nvPr/>
        </p:nvCxnSpPr>
        <p:spPr>
          <a:xfrm flipH="1">
            <a:off x="3462866" y="1356709"/>
            <a:ext cx="1337734" cy="24161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8191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區段標題1">
    <p:spTree>
      <p:nvGrpSpPr>
        <p:cNvPr id="1" name=""/>
        <p:cNvGrpSpPr/>
        <p:nvPr/>
      </p:nvGrpSpPr>
      <p:grpSpPr>
        <a:xfrm>
          <a:off x="0" y="0"/>
          <a:ext cx="0" cy="0"/>
          <a:chOff x="0" y="0"/>
          <a:chExt cx="0" cy="0"/>
        </a:xfrm>
      </p:grpSpPr>
      <p:sp>
        <p:nvSpPr>
          <p:cNvPr id="17" name="手繪多邊形 16"/>
          <p:cNvSpPr/>
          <p:nvPr/>
        </p:nvSpPr>
        <p:spPr>
          <a:xfrm rot="10800000">
            <a:off x="5591887" y="977746"/>
            <a:ext cx="6749161" cy="5889467"/>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 name="connsiteX0" fmla="*/ 461500 w 5407022"/>
              <a:gd name="connsiteY0" fmla="*/ 0 h 4405125"/>
              <a:gd name="connsiteX1" fmla="*/ 5407022 w 5407022"/>
              <a:gd name="connsiteY1" fmla="*/ 2 h 4405125"/>
              <a:gd name="connsiteX2" fmla="*/ 3217149 w 5407022"/>
              <a:gd name="connsiteY2" fmla="*/ 4392490 h 4405125"/>
              <a:gd name="connsiteX3" fmla="*/ 0 w 5407022"/>
              <a:gd name="connsiteY3" fmla="*/ 4405125 h 4405125"/>
              <a:gd name="connsiteX4" fmla="*/ 461500 w 5407022"/>
              <a:gd name="connsiteY4" fmla="*/ 0 h 4405125"/>
              <a:gd name="connsiteX0" fmla="*/ 0 w 5440789"/>
              <a:gd name="connsiteY0" fmla="*/ 12634 h 4405124"/>
              <a:gd name="connsiteX1" fmla="*/ 5440789 w 5440789"/>
              <a:gd name="connsiteY1" fmla="*/ 1 h 4405124"/>
              <a:gd name="connsiteX2" fmla="*/ 3250916 w 5440789"/>
              <a:gd name="connsiteY2" fmla="*/ 4392489 h 4405124"/>
              <a:gd name="connsiteX3" fmla="*/ 33767 w 5440789"/>
              <a:gd name="connsiteY3" fmla="*/ 4405124 h 4405124"/>
              <a:gd name="connsiteX4" fmla="*/ 0 w 5440789"/>
              <a:gd name="connsiteY4" fmla="*/ 12634 h 4405124"/>
              <a:gd name="connsiteX0" fmla="*/ 0 w 5440789"/>
              <a:gd name="connsiteY0" fmla="*/ 12633 h 4405123"/>
              <a:gd name="connsiteX1" fmla="*/ 5440789 w 5440789"/>
              <a:gd name="connsiteY1" fmla="*/ 0 h 4405123"/>
              <a:gd name="connsiteX2" fmla="*/ 3250916 w 5440789"/>
              <a:gd name="connsiteY2" fmla="*/ 4392488 h 4405123"/>
              <a:gd name="connsiteX3" fmla="*/ 22512 w 5440789"/>
              <a:gd name="connsiteY3" fmla="*/ 4405123 h 4405123"/>
              <a:gd name="connsiteX4" fmla="*/ 0 w 5440789"/>
              <a:gd name="connsiteY4" fmla="*/ 12633 h 4405123"/>
              <a:gd name="connsiteX0" fmla="*/ 0 w 5440789"/>
              <a:gd name="connsiteY0" fmla="*/ 12633 h 4392488"/>
              <a:gd name="connsiteX1" fmla="*/ 5440789 w 5440789"/>
              <a:gd name="connsiteY1" fmla="*/ 0 h 4392488"/>
              <a:gd name="connsiteX2" fmla="*/ 3250916 w 5440789"/>
              <a:gd name="connsiteY2" fmla="*/ 4392488 h 4392488"/>
              <a:gd name="connsiteX3" fmla="*/ 22512 w 5440789"/>
              <a:gd name="connsiteY3" fmla="*/ 4392487 h 4392488"/>
              <a:gd name="connsiteX4" fmla="*/ 0 w 5440789"/>
              <a:gd name="connsiteY4" fmla="*/ 12633 h 4392488"/>
              <a:gd name="connsiteX0" fmla="*/ 0 w 5406020"/>
              <a:gd name="connsiteY0" fmla="*/ 19139 h 4398994"/>
              <a:gd name="connsiteX1" fmla="*/ 5406020 w 5406020"/>
              <a:gd name="connsiteY1" fmla="*/ 0 h 4398994"/>
              <a:gd name="connsiteX2" fmla="*/ 3250916 w 5406020"/>
              <a:gd name="connsiteY2" fmla="*/ 4398994 h 4398994"/>
              <a:gd name="connsiteX3" fmla="*/ 22512 w 5406020"/>
              <a:gd name="connsiteY3" fmla="*/ 4398993 h 4398994"/>
              <a:gd name="connsiteX4" fmla="*/ 0 w 5406020"/>
              <a:gd name="connsiteY4" fmla="*/ 19139 h 4398994"/>
              <a:gd name="connsiteX0" fmla="*/ 748215 w 5383508"/>
              <a:gd name="connsiteY0" fmla="*/ 0 h 4418886"/>
              <a:gd name="connsiteX1" fmla="*/ 5383508 w 5383508"/>
              <a:gd name="connsiteY1" fmla="*/ 19892 h 4418886"/>
              <a:gd name="connsiteX2" fmla="*/ 3228404 w 5383508"/>
              <a:gd name="connsiteY2" fmla="*/ 4418886 h 4418886"/>
              <a:gd name="connsiteX3" fmla="*/ 0 w 5383508"/>
              <a:gd name="connsiteY3" fmla="*/ 4418885 h 4418886"/>
              <a:gd name="connsiteX4" fmla="*/ 748215 w 5383508"/>
              <a:gd name="connsiteY4" fmla="*/ 0 h 4418886"/>
              <a:gd name="connsiteX0" fmla="*/ 0 w 4635293"/>
              <a:gd name="connsiteY0" fmla="*/ 0 h 4418886"/>
              <a:gd name="connsiteX1" fmla="*/ 4635293 w 4635293"/>
              <a:gd name="connsiteY1" fmla="*/ 19892 h 4418886"/>
              <a:gd name="connsiteX2" fmla="*/ 2480189 w 4635293"/>
              <a:gd name="connsiteY2" fmla="*/ 4418886 h 4418886"/>
              <a:gd name="connsiteX3" fmla="*/ 144205 w 4635293"/>
              <a:gd name="connsiteY3" fmla="*/ 4418885 h 4418886"/>
              <a:gd name="connsiteX4" fmla="*/ 0 w 4635293"/>
              <a:gd name="connsiteY4" fmla="*/ 0 h 4418886"/>
              <a:gd name="connsiteX0" fmla="*/ 0 w 4513599"/>
              <a:gd name="connsiteY0" fmla="*/ 0 h 4418886"/>
              <a:gd name="connsiteX1" fmla="*/ 4513599 w 4513599"/>
              <a:gd name="connsiteY1" fmla="*/ 19892 h 4418886"/>
              <a:gd name="connsiteX2" fmla="*/ 2358495 w 4513599"/>
              <a:gd name="connsiteY2" fmla="*/ 4418886 h 4418886"/>
              <a:gd name="connsiteX3" fmla="*/ 22511 w 4513599"/>
              <a:gd name="connsiteY3" fmla="*/ 4418885 h 4418886"/>
              <a:gd name="connsiteX4" fmla="*/ 0 w 4513599"/>
              <a:gd name="connsiteY4" fmla="*/ 0 h 4418886"/>
              <a:gd name="connsiteX0" fmla="*/ 669 w 4491088"/>
              <a:gd name="connsiteY0" fmla="*/ 0 h 4425391"/>
              <a:gd name="connsiteX1" fmla="*/ 4491088 w 4491088"/>
              <a:gd name="connsiteY1" fmla="*/ 26397 h 4425391"/>
              <a:gd name="connsiteX2" fmla="*/ 2335984 w 4491088"/>
              <a:gd name="connsiteY2" fmla="*/ 4425391 h 4425391"/>
              <a:gd name="connsiteX3" fmla="*/ 0 w 4491088"/>
              <a:gd name="connsiteY3" fmla="*/ 4425390 h 4425391"/>
              <a:gd name="connsiteX4" fmla="*/ 669 w 4491088"/>
              <a:gd name="connsiteY4" fmla="*/ 0 h 4425391"/>
              <a:gd name="connsiteX0" fmla="*/ 6464 w 4491088"/>
              <a:gd name="connsiteY0" fmla="*/ 0 h 4399370"/>
              <a:gd name="connsiteX1" fmla="*/ 4491088 w 4491088"/>
              <a:gd name="connsiteY1" fmla="*/ 376 h 4399370"/>
              <a:gd name="connsiteX2" fmla="*/ 2335984 w 4491088"/>
              <a:gd name="connsiteY2" fmla="*/ 4399370 h 4399370"/>
              <a:gd name="connsiteX3" fmla="*/ 0 w 4491088"/>
              <a:gd name="connsiteY3" fmla="*/ 4399369 h 4399370"/>
              <a:gd name="connsiteX4" fmla="*/ 6464 w 4491088"/>
              <a:gd name="connsiteY4" fmla="*/ 0 h 439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088" h="4399370">
                <a:moveTo>
                  <a:pt x="6464" y="0"/>
                </a:moveTo>
                <a:lnTo>
                  <a:pt x="4491088" y="376"/>
                </a:lnTo>
                <a:lnTo>
                  <a:pt x="2335984" y="4399370"/>
                </a:lnTo>
                <a:lnTo>
                  <a:pt x="0" y="4399369"/>
                </a:lnTo>
                <a:cubicBezTo>
                  <a:pt x="2155" y="2932913"/>
                  <a:pt x="4309" y="1466456"/>
                  <a:pt x="6464"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accent2"/>
              </a:solidFill>
            </a:endParaRPr>
          </a:p>
        </p:txBody>
      </p:sp>
      <p:sp>
        <p:nvSpPr>
          <p:cNvPr id="13" name="圖片版面配置區 12"/>
          <p:cNvSpPr>
            <a:spLocks noGrp="1"/>
          </p:cNvSpPr>
          <p:nvPr>
            <p:ph type="pic" sz="quarter" idx="14" hasCustomPrompt="1"/>
          </p:nvPr>
        </p:nvSpPr>
        <p:spPr>
          <a:xfrm>
            <a:off x="-8707" y="972017"/>
            <a:ext cx="8682031" cy="5896801"/>
          </a:xfrm>
          <a:custGeom>
            <a:avLst/>
            <a:gdLst>
              <a:gd name="connsiteX0" fmla="*/ 0 w 5220072"/>
              <a:gd name="connsiteY0" fmla="*/ 0 h 3959101"/>
              <a:gd name="connsiteX1" fmla="*/ 5220072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220072"/>
              <a:gd name="connsiteY0" fmla="*/ 0 h 3959101"/>
              <a:gd name="connsiteX1" fmla="*/ 5004048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004048"/>
              <a:gd name="connsiteY0" fmla="*/ 0 h 3960440"/>
              <a:gd name="connsiteX1" fmla="*/ 5004048 w 5004048"/>
              <a:gd name="connsiteY1" fmla="*/ 0 h 3960440"/>
              <a:gd name="connsiteX2" fmla="*/ 3347864 w 5004048"/>
              <a:gd name="connsiteY2" fmla="*/ 3960440 h 3960440"/>
              <a:gd name="connsiteX3" fmla="*/ 0 w 5004048"/>
              <a:gd name="connsiteY3" fmla="*/ 3959101 h 3960440"/>
              <a:gd name="connsiteX4" fmla="*/ 0 w 5004048"/>
              <a:gd name="connsiteY4" fmla="*/ 0 h 3960440"/>
              <a:gd name="connsiteX0" fmla="*/ 0 w 5004048"/>
              <a:gd name="connsiteY0" fmla="*/ 0 h 3959101"/>
              <a:gd name="connsiteX1" fmla="*/ 5004048 w 5004048"/>
              <a:gd name="connsiteY1" fmla="*/ 0 h 3959101"/>
              <a:gd name="connsiteX2" fmla="*/ 3347864 w 5004048"/>
              <a:gd name="connsiteY2" fmla="*/ 3888431 h 3959101"/>
              <a:gd name="connsiteX3" fmla="*/ 0 w 5004048"/>
              <a:gd name="connsiteY3" fmla="*/ 3959101 h 3959101"/>
              <a:gd name="connsiteX4" fmla="*/ 0 w 5004048"/>
              <a:gd name="connsiteY4" fmla="*/ 0 h 3959101"/>
              <a:gd name="connsiteX0" fmla="*/ 0 w 5004048"/>
              <a:gd name="connsiteY0" fmla="*/ 0 h 3888432"/>
              <a:gd name="connsiteX1" fmla="*/ 5004048 w 5004048"/>
              <a:gd name="connsiteY1" fmla="*/ 0 h 3888432"/>
              <a:gd name="connsiteX2" fmla="*/ 3347864 w 5004048"/>
              <a:gd name="connsiteY2" fmla="*/ 3888431 h 3888432"/>
              <a:gd name="connsiteX3" fmla="*/ 0 w 5004048"/>
              <a:gd name="connsiteY3" fmla="*/ 3888432 h 3888432"/>
              <a:gd name="connsiteX4" fmla="*/ 0 w 5004048"/>
              <a:gd name="connsiteY4" fmla="*/ 0 h 3888432"/>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860032"/>
              <a:gd name="connsiteY0" fmla="*/ 0 h 3744416"/>
              <a:gd name="connsiteX1" fmla="*/ 4860032 w 4860032"/>
              <a:gd name="connsiteY1" fmla="*/ 72008 h 3744416"/>
              <a:gd name="connsiteX2" fmla="*/ 3347864 w 4860032"/>
              <a:gd name="connsiteY2" fmla="*/ 3744415 h 3744416"/>
              <a:gd name="connsiteX3" fmla="*/ 0 w 4860032"/>
              <a:gd name="connsiteY3" fmla="*/ 3744416 h 3744416"/>
              <a:gd name="connsiteX4" fmla="*/ 0 w 4860032"/>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404014 w 4932040"/>
              <a:gd name="connsiteY2" fmla="*/ 3744416 h 3744416"/>
              <a:gd name="connsiteX3" fmla="*/ 0 w 4932040"/>
              <a:gd name="connsiteY3" fmla="*/ 3744416 h 3744416"/>
              <a:gd name="connsiteX4" fmla="*/ 0 w 4932040"/>
              <a:gd name="connsiteY4" fmla="*/ 0 h 3744416"/>
              <a:gd name="connsiteX0" fmla="*/ 0 w 4935821"/>
              <a:gd name="connsiteY0" fmla="*/ 0 h 3744416"/>
              <a:gd name="connsiteX1" fmla="*/ 4935821 w 4935821"/>
              <a:gd name="connsiteY1" fmla="*/ 0 h 3744416"/>
              <a:gd name="connsiteX2" fmla="*/ 3404014 w 4935821"/>
              <a:gd name="connsiteY2" fmla="*/ 3744416 h 3744416"/>
              <a:gd name="connsiteX3" fmla="*/ 0 w 4935821"/>
              <a:gd name="connsiteY3" fmla="*/ 3744416 h 3744416"/>
              <a:gd name="connsiteX4" fmla="*/ 0 w 4935821"/>
              <a:gd name="connsiteY4" fmla="*/ 0 h 3744416"/>
              <a:gd name="connsiteX0" fmla="*/ 637654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637654 w 5573475"/>
              <a:gd name="connsiteY4" fmla="*/ 0 h 3744416"/>
              <a:gd name="connsiteX0" fmla="*/ 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1 w 5573475"/>
              <a:gd name="connsiteY4" fmla="*/ 0 h 3744416"/>
              <a:gd name="connsiteX0" fmla="*/ 383552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383552 w 5573475"/>
              <a:gd name="connsiteY4" fmla="*/ 0 h 3744416"/>
              <a:gd name="connsiteX0" fmla="*/ 0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0 w 5573475"/>
              <a:gd name="connsiteY4" fmla="*/ 0 h 3744416"/>
              <a:gd name="connsiteX0" fmla="*/ 21215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212151 w 5573475"/>
              <a:gd name="connsiteY4" fmla="*/ 0 h 3744416"/>
              <a:gd name="connsiteX0" fmla="*/ 0 w 5361324"/>
              <a:gd name="connsiteY0" fmla="*/ 0 h 3744416"/>
              <a:gd name="connsiteX1" fmla="*/ 5361324 w 5361324"/>
              <a:gd name="connsiteY1" fmla="*/ 0 h 3744416"/>
              <a:gd name="connsiteX2" fmla="*/ 3829517 w 5361324"/>
              <a:gd name="connsiteY2" fmla="*/ 3744416 h 3744416"/>
              <a:gd name="connsiteX3" fmla="*/ 0 w 5361324"/>
              <a:gd name="connsiteY3" fmla="*/ 3744416 h 3744416"/>
              <a:gd name="connsiteX4" fmla="*/ 0 w 5361324"/>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5053086 w 10414410"/>
              <a:gd name="connsiteY3" fmla="*/ 3744416 h 3744416"/>
              <a:gd name="connsiteX4" fmla="*/ 0 w 10414410"/>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0 w 10414410"/>
              <a:gd name="connsiteY4" fmla="*/ 0 h 3744416"/>
              <a:gd name="connsiteX0" fmla="*/ 1687415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1687415 w 10414410"/>
              <a:gd name="connsiteY4" fmla="*/ 0 h 3744416"/>
              <a:gd name="connsiteX0" fmla="*/ 53147 w 8780142"/>
              <a:gd name="connsiteY0" fmla="*/ 0 h 3744416"/>
              <a:gd name="connsiteX1" fmla="*/ 8780142 w 8780142"/>
              <a:gd name="connsiteY1" fmla="*/ 0 h 3744416"/>
              <a:gd name="connsiteX2" fmla="*/ 7248335 w 8780142"/>
              <a:gd name="connsiteY2" fmla="*/ 3744416 h 3744416"/>
              <a:gd name="connsiteX3" fmla="*/ 0 w 8780142"/>
              <a:gd name="connsiteY3" fmla="*/ 3744416 h 3744416"/>
              <a:gd name="connsiteX4" fmla="*/ 53147 w 8780142"/>
              <a:gd name="connsiteY4" fmla="*/ 0 h 3744416"/>
              <a:gd name="connsiteX0" fmla="*/ 13287 w 8740282"/>
              <a:gd name="connsiteY0" fmla="*/ 0 h 3744416"/>
              <a:gd name="connsiteX1" fmla="*/ 8740282 w 8740282"/>
              <a:gd name="connsiteY1" fmla="*/ 0 h 3744416"/>
              <a:gd name="connsiteX2" fmla="*/ 7208475 w 8740282"/>
              <a:gd name="connsiteY2" fmla="*/ 3744416 h 3744416"/>
              <a:gd name="connsiteX3" fmla="*/ 0 w 8740282"/>
              <a:gd name="connsiteY3" fmla="*/ 3744416 h 3744416"/>
              <a:gd name="connsiteX4" fmla="*/ 13287 w 8740282"/>
              <a:gd name="connsiteY4" fmla="*/ 0 h 3744416"/>
              <a:gd name="connsiteX0" fmla="*/ 13287 w 8740282"/>
              <a:gd name="connsiteY0" fmla="*/ 0 h 3744416"/>
              <a:gd name="connsiteX1" fmla="*/ 8740282 w 8740282"/>
              <a:gd name="connsiteY1" fmla="*/ 0 h 3744416"/>
              <a:gd name="connsiteX2" fmla="*/ 7208475 w 8740282"/>
              <a:gd name="connsiteY2" fmla="*/ 3744416 h 3744416"/>
              <a:gd name="connsiteX3" fmla="*/ 0 w 8740282"/>
              <a:gd name="connsiteY3" fmla="*/ 3744416 h 3744416"/>
              <a:gd name="connsiteX4" fmla="*/ 13287 w 8740282"/>
              <a:gd name="connsiteY4" fmla="*/ 0 h 3744416"/>
              <a:gd name="connsiteX0" fmla="*/ 4552558 w 8740282"/>
              <a:gd name="connsiteY0" fmla="*/ 0 h 3749967"/>
              <a:gd name="connsiteX1" fmla="*/ 8740282 w 8740282"/>
              <a:gd name="connsiteY1" fmla="*/ 5551 h 3749967"/>
              <a:gd name="connsiteX2" fmla="*/ 7208475 w 8740282"/>
              <a:gd name="connsiteY2" fmla="*/ 3749967 h 3749967"/>
              <a:gd name="connsiteX3" fmla="*/ 0 w 8740282"/>
              <a:gd name="connsiteY3" fmla="*/ 3749967 h 3749967"/>
              <a:gd name="connsiteX4" fmla="*/ 4552558 w 8740282"/>
              <a:gd name="connsiteY4" fmla="*/ 0 h 3749967"/>
              <a:gd name="connsiteX0" fmla="*/ 13287 w 4201011"/>
              <a:gd name="connsiteY0" fmla="*/ 0 h 3749967"/>
              <a:gd name="connsiteX1" fmla="*/ 4201011 w 4201011"/>
              <a:gd name="connsiteY1" fmla="*/ 5551 h 3749967"/>
              <a:gd name="connsiteX2" fmla="*/ 2669204 w 4201011"/>
              <a:gd name="connsiteY2" fmla="*/ 3749967 h 3749967"/>
              <a:gd name="connsiteX3" fmla="*/ 0 w 4201011"/>
              <a:gd name="connsiteY3" fmla="*/ 3749967 h 3749967"/>
              <a:gd name="connsiteX4" fmla="*/ 13287 w 4201011"/>
              <a:gd name="connsiteY4" fmla="*/ 0 h 3749967"/>
              <a:gd name="connsiteX0" fmla="*/ 119750 w 4201011"/>
              <a:gd name="connsiteY0" fmla="*/ 0 h 3749967"/>
              <a:gd name="connsiteX1" fmla="*/ 4201011 w 4201011"/>
              <a:gd name="connsiteY1" fmla="*/ 5551 h 3749967"/>
              <a:gd name="connsiteX2" fmla="*/ 2669204 w 4201011"/>
              <a:gd name="connsiteY2" fmla="*/ 3749967 h 3749967"/>
              <a:gd name="connsiteX3" fmla="*/ 0 w 4201011"/>
              <a:gd name="connsiteY3" fmla="*/ 3749967 h 3749967"/>
              <a:gd name="connsiteX4" fmla="*/ 119750 w 4201011"/>
              <a:gd name="connsiteY4" fmla="*/ 0 h 3749967"/>
              <a:gd name="connsiteX0" fmla="*/ 1002 w 4082263"/>
              <a:gd name="connsiteY0" fmla="*/ 0 h 3749967"/>
              <a:gd name="connsiteX1" fmla="*/ 4082263 w 4082263"/>
              <a:gd name="connsiteY1" fmla="*/ 5551 h 3749967"/>
              <a:gd name="connsiteX2" fmla="*/ 2550456 w 4082263"/>
              <a:gd name="connsiteY2" fmla="*/ 3749967 h 3749967"/>
              <a:gd name="connsiteX3" fmla="*/ 0 w 4082263"/>
              <a:gd name="connsiteY3" fmla="*/ 3749967 h 3749967"/>
              <a:gd name="connsiteX4" fmla="*/ 1002 w 4082263"/>
              <a:gd name="connsiteY4" fmla="*/ 0 h 374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263" h="3749967">
                <a:moveTo>
                  <a:pt x="1002" y="0"/>
                </a:moveTo>
                <a:lnTo>
                  <a:pt x="4082263" y="5551"/>
                </a:lnTo>
                <a:lnTo>
                  <a:pt x="2550456" y="3749967"/>
                </a:lnTo>
                <a:lnTo>
                  <a:pt x="0" y="3749967"/>
                </a:lnTo>
                <a:lnTo>
                  <a:pt x="1002" y="0"/>
                </a:lnTo>
                <a:close/>
              </a:path>
            </a:pathLst>
          </a:custGeom>
        </p:spPr>
        <p:txBody>
          <a:bodyPr/>
          <a:lstStyle>
            <a:lvl1pPr>
              <a:defRPr/>
            </a:lvl1pPr>
          </a:lstStyle>
          <a:p>
            <a:r>
              <a:rPr lang="en-US" altLang="zh-TW" dirty="0" smtClean="0"/>
              <a:t>    </a:t>
            </a:r>
            <a:endParaRPr lang="zh-TW" altLang="en-US" dirty="0"/>
          </a:p>
        </p:txBody>
      </p:sp>
      <p:sp>
        <p:nvSpPr>
          <p:cNvPr id="14" name="平行四邊形 13"/>
          <p:cNvSpPr/>
          <p:nvPr/>
        </p:nvSpPr>
        <p:spPr>
          <a:xfrm>
            <a:off x="5591887" y="972017"/>
            <a:ext cx="3343107" cy="5885983"/>
          </a:xfrm>
          <a:prstGeom prst="parallelogram">
            <a:avLst>
              <a:gd name="adj" fmla="val 973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文字版面配置區 18"/>
          <p:cNvSpPr>
            <a:spLocks noGrp="1"/>
          </p:cNvSpPr>
          <p:nvPr>
            <p:ph type="body" sz="quarter" idx="16" hasCustomPrompt="1"/>
          </p:nvPr>
        </p:nvSpPr>
        <p:spPr>
          <a:xfrm>
            <a:off x="8281842" y="2716328"/>
            <a:ext cx="1558844" cy="792088"/>
          </a:xfrm>
          <a:prstGeom prst="rect">
            <a:avLst/>
          </a:prstGeom>
        </p:spPr>
        <p:txBody>
          <a:bodyPr/>
          <a:lstStyle>
            <a:lvl1pPr algn="l">
              <a:buNone/>
              <a:defRPr sz="5000">
                <a:solidFill>
                  <a:schemeClr val="accent1"/>
                </a:solidFill>
                <a:latin typeface="Impact" pitchFamily="34" charset="0"/>
              </a:defRPr>
            </a:lvl1pPr>
          </a:lstStyle>
          <a:p>
            <a:pPr lvl="0"/>
            <a:r>
              <a:rPr lang="zh-TW" altLang="en-US" dirty="0" smtClean="0"/>
              <a:t>編號</a:t>
            </a:r>
          </a:p>
        </p:txBody>
      </p:sp>
      <p:sp>
        <p:nvSpPr>
          <p:cNvPr id="11"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68813E1C-2534-4504-83B8-2685BE7A2BDA}" type="slidenum">
              <a:rPr lang="zh-TW" altLang="en-US" smtClean="0"/>
              <a:pPr/>
              <a:t>‹#›</a:t>
            </a:fld>
            <a:endParaRPr lang="zh-TW" altLang="en-US"/>
          </a:p>
        </p:txBody>
      </p:sp>
      <p:pic>
        <p:nvPicPr>
          <p:cNvPr id="12" name="Picture 3" descr="C:\Users\vicky.kao\Desktop\LOGO\sew much_LOGO-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5" name="圖片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sp>
        <p:nvSpPr>
          <p:cNvPr id="18" name="副標題 2"/>
          <p:cNvSpPr>
            <a:spLocks noGrp="1"/>
          </p:cNvSpPr>
          <p:nvPr>
            <p:ph type="subTitle" idx="1" hasCustomPrompt="1"/>
          </p:nvPr>
        </p:nvSpPr>
        <p:spPr>
          <a:xfrm>
            <a:off x="8282485" y="3616503"/>
            <a:ext cx="3443839" cy="648072"/>
          </a:xfrm>
          <a:prstGeom prst="rect">
            <a:avLst/>
          </a:prstGeom>
        </p:spPr>
        <p:txBody>
          <a:bodyPr anchor="b"/>
          <a:lstStyle>
            <a:lvl1pPr marL="0" indent="0" algn="l">
              <a:buNone/>
              <a:defRPr sz="32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編輯母片標題樣式</a:t>
            </a:r>
            <a:endParaRPr lang="zh-TW" altLang="en-US" dirty="0"/>
          </a:p>
        </p:txBody>
      </p:sp>
      <p:sp>
        <p:nvSpPr>
          <p:cNvPr id="20" name="文字版面配置區 15"/>
          <p:cNvSpPr>
            <a:spLocks noGrp="1"/>
          </p:cNvSpPr>
          <p:nvPr>
            <p:ph type="body" sz="quarter" idx="15"/>
          </p:nvPr>
        </p:nvSpPr>
        <p:spPr>
          <a:xfrm>
            <a:off x="8281843" y="4393491"/>
            <a:ext cx="3444574" cy="1223963"/>
          </a:xfrm>
          <a:prstGeom prst="rect">
            <a:avLst/>
          </a:prstGeom>
        </p:spPr>
        <p:txBody>
          <a:bodyPr/>
          <a:lstStyle>
            <a:lvl1pPr>
              <a:defRPr sz="2400"/>
            </a:lvl1pPr>
          </a:lstStyle>
          <a:p>
            <a:pPr lvl="0"/>
            <a:r>
              <a:rPr lang="zh-TW" altLang="en-US" smtClean="0"/>
              <a:t>編輯母片文字樣式</a:t>
            </a:r>
          </a:p>
        </p:txBody>
      </p:sp>
    </p:spTree>
    <p:extLst>
      <p:ext uri="{BB962C8B-B14F-4D97-AF65-F5344CB8AC3E}">
        <p14:creationId xmlns:p14="http://schemas.microsoft.com/office/powerpoint/2010/main" val="6950817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區段標題">
    <p:spTree>
      <p:nvGrpSpPr>
        <p:cNvPr id="1" name=""/>
        <p:cNvGrpSpPr/>
        <p:nvPr/>
      </p:nvGrpSpPr>
      <p:grpSpPr>
        <a:xfrm>
          <a:off x="0" y="0"/>
          <a:ext cx="0" cy="0"/>
          <a:chOff x="0" y="0"/>
          <a:chExt cx="0" cy="0"/>
        </a:xfrm>
      </p:grpSpPr>
      <p:sp>
        <p:nvSpPr>
          <p:cNvPr id="11" name="平行四邊形 10"/>
          <p:cNvSpPr/>
          <p:nvPr/>
        </p:nvSpPr>
        <p:spPr>
          <a:xfrm>
            <a:off x="719403" y="836712"/>
            <a:ext cx="2880320" cy="72008"/>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sp>
        <p:nvSpPr>
          <p:cNvPr id="14" name="內容版面配置區 2"/>
          <p:cNvSpPr>
            <a:spLocks noGrp="1"/>
          </p:cNvSpPr>
          <p:nvPr>
            <p:ph idx="1" hasCustomPrompt="1"/>
          </p:nvPr>
        </p:nvSpPr>
        <p:spPr>
          <a:xfrm>
            <a:off x="609600" y="1268761"/>
            <a:ext cx="10972800" cy="4682095"/>
          </a:xfrm>
          <a:prstGeom prst="rect">
            <a:avLst/>
          </a:prstGeom>
        </p:spPr>
        <p:txBody>
          <a:bodyPr/>
          <a:lstStyle>
            <a:lvl1pPr>
              <a:defRPr sz="2800"/>
            </a:lvl1pPr>
            <a:lvl2pPr>
              <a:defRPr sz="2400"/>
            </a:lvl2pPr>
            <a:lvl3pPr>
              <a:defRPr sz="2000"/>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22" name="標題 1"/>
          <p:cNvSpPr>
            <a:spLocks noGrp="1"/>
          </p:cNvSpPr>
          <p:nvPr>
            <p:ph type="ctrTitle"/>
          </p:nvPr>
        </p:nvSpPr>
        <p:spPr>
          <a:xfrm>
            <a:off x="623392" y="44624"/>
            <a:ext cx="8448939" cy="792088"/>
          </a:xfrm>
          <a:prstGeom prst="rect">
            <a:avLst/>
          </a:prstGeom>
        </p:spPr>
        <p:txBody>
          <a:bodyPr anchor="b"/>
          <a:lstStyle>
            <a:lvl1pPr algn="l">
              <a:defRPr sz="3200" b="1"/>
            </a:lvl1pPr>
          </a:lstStyle>
          <a:p>
            <a:r>
              <a:rPr lang="zh-TW" altLang="en-US" smtClean="0"/>
              <a:t>按一下以編輯母片標題樣式</a:t>
            </a:r>
            <a:endParaRPr lang="zh-TW" altLang="en-US" dirty="0"/>
          </a:p>
        </p:txBody>
      </p:sp>
      <p:sp>
        <p:nvSpPr>
          <p:cNvPr id="9"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pic>
        <p:nvPicPr>
          <p:cNvPr id="8" name="Picture 2" descr="C:\Users\vicky.kao\Desktop\LOGO\SiRUBA LOG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0472" y="447970"/>
            <a:ext cx="1320154" cy="217599"/>
          </a:xfrm>
          <a:prstGeom prst="rect">
            <a:avLst/>
          </a:prstGeom>
          <a:noFill/>
        </p:spPr>
      </p:pic>
      <p:pic>
        <p:nvPicPr>
          <p:cNvPr id="12" name="圖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2597" y="348831"/>
            <a:ext cx="1611514" cy="415875"/>
          </a:xfrm>
          <a:prstGeom prst="rect">
            <a:avLst/>
          </a:prstGeom>
        </p:spPr>
      </p:pic>
    </p:spTree>
    <p:extLst>
      <p:ext uri="{BB962C8B-B14F-4D97-AF65-F5344CB8AC3E}">
        <p14:creationId xmlns:p14="http://schemas.microsoft.com/office/powerpoint/2010/main" val="318863507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無標題">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pic>
        <p:nvPicPr>
          <p:cNvPr id="7" name="圖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pic>
        <p:nvPicPr>
          <p:cNvPr id="8"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14330053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含標題的圖片-1">
    <p:spTree>
      <p:nvGrpSpPr>
        <p:cNvPr id="1" name=""/>
        <p:cNvGrpSpPr/>
        <p:nvPr/>
      </p:nvGrpSpPr>
      <p:grpSpPr>
        <a:xfrm>
          <a:off x="0" y="0"/>
          <a:ext cx="0" cy="0"/>
          <a:chOff x="0" y="0"/>
          <a:chExt cx="0" cy="0"/>
        </a:xfrm>
      </p:grpSpPr>
      <p:sp>
        <p:nvSpPr>
          <p:cNvPr id="2" name="標題 1"/>
          <p:cNvSpPr>
            <a:spLocks noGrp="1"/>
          </p:cNvSpPr>
          <p:nvPr>
            <p:ph type="title"/>
          </p:nvPr>
        </p:nvSpPr>
        <p:spPr>
          <a:xfrm>
            <a:off x="2137858" y="4800600"/>
            <a:ext cx="7315200" cy="566738"/>
          </a:xfrm>
          <a:prstGeom prst="rect">
            <a:avLst/>
          </a:prstGeom>
        </p:spPr>
        <p:txBody>
          <a:bodyPr anchor="b"/>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2137858" y="1052736"/>
            <a:ext cx="7567059" cy="3674838"/>
          </a:xfrm>
          <a:prstGeom prst="rect">
            <a:avLst/>
          </a:prstGeom>
          <a:noFill/>
          <a:ln w="38100">
            <a:solidFill>
              <a:schemeClr val="bg1"/>
            </a:solidFill>
          </a:ln>
          <a:effectLst>
            <a:outerShdw blurRad="101600" dist="254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213785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cxnSp>
        <p:nvCxnSpPr>
          <p:cNvPr id="10" name="直線接點 9"/>
          <p:cNvCxnSpPr/>
          <p:nvPr/>
        </p:nvCxnSpPr>
        <p:spPr>
          <a:xfrm flipH="1">
            <a:off x="467544" y="4797153"/>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9453058" y="-1539552"/>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pic>
        <p:nvPicPr>
          <p:cNvPr id="11" name="圖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pic>
        <p:nvPicPr>
          <p:cNvPr id="12"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41559562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含標題的圖片-2">
    <p:spTree>
      <p:nvGrpSpPr>
        <p:cNvPr id="1" name=""/>
        <p:cNvGrpSpPr/>
        <p:nvPr/>
      </p:nvGrpSpPr>
      <p:grpSpPr>
        <a:xfrm>
          <a:off x="0" y="0"/>
          <a:ext cx="0" cy="0"/>
          <a:chOff x="0" y="0"/>
          <a:chExt cx="0" cy="0"/>
        </a:xfrm>
      </p:grpSpPr>
      <p:sp>
        <p:nvSpPr>
          <p:cNvPr id="2" name="標題 1"/>
          <p:cNvSpPr>
            <a:spLocks noGrp="1"/>
          </p:cNvSpPr>
          <p:nvPr>
            <p:ph type="title"/>
          </p:nvPr>
        </p:nvSpPr>
        <p:spPr>
          <a:xfrm>
            <a:off x="699557" y="4823794"/>
            <a:ext cx="5204423" cy="566738"/>
          </a:xfrm>
          <a:prstGeom prst="rect">
            <a:avLst/>
          </a:prstGeom>
        </p:spPr>
        <p:txBody>
          <a:bodyPr anchor="ctr"/>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699557" y="1075930"/>
            <a:ext cx="5204423" cy="3583178"/>
          </a:xfrm>
          <a:prstGeom prst="rect">
            <a:avLst/>
          </a:prstGeom>
          <a:noFill/>
          <a:ln w="38100">
            <a:solidFill>
              <a:schemeClr val="bg1"/>
            </a:solidFill>
          </a:ln>
          <a:effectLst>
            <a:outerShdw blurRad="1016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699557" y="5390532"/>
            <a:ext cx="520442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cxnSp>
        <p:nvCxnSpPr>
          <p:cNvPr id="10" name="直線接點 9"/>
          <p:cNvCxnSpPr/>
          <p:nvPr/>
        </p:nvCxnSpPr>
        <p:spPr>
          <a:xfrm flipH="1">
            <a:off x="719405" y="6260729"/>
            <a:ext cx="576063" cy="10293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圖片版面配置區 2"/>
          <p:cNvSpPr>
            <a:spLocks noGrp="1"/>
          </p:cNvSpPr>
          <p:nvPr>
            <p:ph type="pic" idx="13"/>
          </p:nvPr>
        </p:nvSpPr>
        <p:spPr>
          <a:xfrm>
            <a:off x="6194439" y="1069958"/>
            <a:ext cx="5204423" cy="3583178"/>
          </a:xfrm>
          <a:prstGeom prst="rect">
            <a:avLst/>
          </a:prstGeom>
          <a:noFill/>
          <a:ln w="38100">
            <a:solidFill>
              <a:schemeClr val="bg1"/>
            </a:solidFill>
          </a:ln>
          <a:effectLst>
            <a:outerShdw blurRad="1016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13" name="文字版面配置區 3"/>
          <p:cNvSpPr>
            <a:spLocks noGrp="1"/>
          </p:cNvSpPr>
          <p:nvPr>
            <p:ph type="body" sz="half" idx="14"/>
          </p:nvPr>
        </p:nvSpPr>
        <p:spPr>
          <a:xfrm>
            <a:off x="6194439" y="5384560"/>
            <a:ext cx="520442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0"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sp>
        <p:nvSpPr>
          <p:cNvPr id="15" name="文字版面配置區 3"/>
          <p:cNvSpPr>
            <a:spLocks noGrp="1"/>
          </p:cNvSpPr>
          <p:nvPr>
            <p:ph type="body" sz="half" idx="15" hasCustomPrompt="1"/>
          </p:nvPr>
        </p:nvSpPr>
        <p:spPr>
          <a:xfrm>
            <a:off x="6194439" y="4823794"/>
            <a:ext cx="5204423" cy="560766"/>
          </a:xfrm>
          <a:prstGeom prst="rect">
            <a:avLst/>
          </a:prstGeom>
        </p:spPr>
        <p:txBody>
          <a:bodyPr anchor="ctr"/>
          <a:lstStyle>
            <a:lvl1pPr marL="0" indent="0">
              <a:buNone/>
              <a:defRPr sz="2000" b="1">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按一下以編輯母片標題樣式</a:t>
            </a:r>
          </a:p>
        </p:txBody>
      </p:sp>
      <p:pic>
        <p:nvPicPr>
          <p:cNvPr id="14" name="圖片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pic>
        <p:nvPicPr>
          <p:cNvPr id="16"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cxnSp>
        <p:nvCxnSpPr>
          <p:cNvPr id="17" name="直線接點 16"/>
          <p:cNvCxnSpPr/>
          <p:nvPr/>
        </p:nvCxnSpPr>
        <p:spPr>
          <a:xfrm flipH="1">
            <a:off x="9453058" y="-1539552"/>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1582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頁尾">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sp>
        <p:nvSpPr>
          <p:cNvPr id="7" name="手繪多邊形 6"/>
          <p:cNvSpPr>
            <a:spLocks noChangeAspect="1"/>
          </p:cNvSpPr>
          <p:nvPr/>
        </p:nvSpPr>
        <p:spPr>
          <a:xfrm>
            <a:off x="4021225" y="1693210"/>
            <a:ext cx="8170775" cy="3644002"/>
          </a:xfrm>
          <a:custGeom>
            <a:avLst/>
            <a:gdLst>
              <a:gd name="connsiteX0" fmla="*/ 0 w 8172400"/>
              <a:gd name="connsiteY0" fmla="*/ 0 h 3960440"/>
              <a:gd name="connsiteX1" fmla="*/ 8172400 w 8172400"/>
              <a:gd name="connsiteY1" fmla="*/ 0 h 3960440"/>
              <a:gd name="connsiteX2" fmla="*/ 8172400 w 8172400"/>
              <a:gd name="connsiteY2" fmla="*/ 3960440 h 3960440"/>
              <a:gd name="connsiteX3" fmla="*/ 0 w 8172400"/>
              <a:gd name="connsiteY3" fmla="*/ 3960440 h 3960440"/>
              <a:gd name="connsiteX4" fmla="*/ 0 w 8172400"/>
              <a:gd name="connsiteY4" fmla="*/ 0 h 3960440"/>
              <a:gd name="connsiteX0" fmla="*/ 1584176 w 8172400"/>
              <a:gd name="connsiteY0" fmla="*/ 0 h 3960440"/>
              <a:gd name="connsiteX1" fmla="*/ 8172400 w 8172400"/>
              <a:gd name="connsiteY1" fmla="*/ 0 h 3960440"/>
              <a:gd name="connsiteX2" fmla="*/ 8172400 w 8172400"/>
              <a:gd name="connsiteY2" fmla="*/ 3960440 h 3960440"/>
              <a:gd name="connsiteX3" fmla="*/ 0 w 8172400"/>
              <a:gd name="connsiteY3" fmla="*/ 3960440 h 3960440"/>
              <a:gd name="connsiteX4" fmla="*/ 1584176 w 8172400"/>
              <a:gd name="connsiteY4" fmla="*/ 0 h 3960440"/>
              <a:gd name="connsiteX0" fmla="*/ 1656184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656184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584176 w 8100392"/>
              <a:gd name="connsiteY0" fmla="*/ 0 h 3960440"/>
              <a:gd name="connsiteX1" fmla="*/ 8100392 w 8100392"/>
              <a:gd name="connsiteY1" fmla="*/ 0 h 3960440"/>
              <a:gd name="connsiteX2" fmla="*/ 8100392 w 8100392"/>
              <a:gd name="connsiteY2" fmla="*/ 3960440 h 3960440"/>
              <a:gd name="connsiteX3" fmla="*/ 0 w 8100392"/>
              <a:gd name="connsiteY3" fmla="*/ 3960440 h 3960440"/>
              <a:gd name="connsiteX4" fmla="*/ 1584176 w 8100392"/>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800200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800200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656184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656184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728192 w 8388424"/>
              <a:gd name="connsiteY0" fmla="*/ 0 h 3960440"/>
              <a:gd name="connsiteX1" fmla="*/ 8388424 w 8388424"/>
              <a:gd name="connsiteY1" fmla="*/ 0 h 3960440"/>
              <a:gd name="connsiteX2" fmla="*/ 8244408 w 8388424"/>
              <a:gd name="connsiteY2" fmla="*/ 3960440 h 3960440"/>
              <a:gd name="connsiteX3" fmla="*/ 0 w 8388424"/>
              <a:gd name="connsiteY3" fmla="*/ 3960440 h 3960440"/>
              <a:gd name="connsiteX4" fmla="*/ 1728192 w 8388424"/>
              <a:gd name="connsiteY4" fmla="*/ 0 h 3960440"/>
              <a:gd name="connsiteX0" fmla="*/ 1728192 w 8388424"/>
              <a:gd name="connsiteY0" fmla="*/ 0 h 3960440"/>
              <a:gd name="connsiteX1" fmla="*/ 8388424 w 8388424"/>
              <a:gd name="connsiteY1" fmla="*/ 0 h 3960440"/>
              <a:gd name="connsiteX2" fmla="*/ 8388424 w 8388424"/>
              <a:gd name="connsiteY2" fmla="*/ 3960440 h 3960440"/>
              <a:gd name="connsiteX3" fmla="*/ 0 w 8388424"/>
              <a:gd name="connsiteY3" fmla="*/ 3960440 h 3960440"/>
              <a:gd name="connsiteX4" fmla="*/ 1728192 w 8388424"/>
              <a:gd name="connsiteY4" fmla="*/ 0 h 3960440"/>
              <a:gd name="connsiteX0" fmla="*/ 1728192 w 8388424"/>
              <a:gd name="connsiteY0" fmla="*/ 0 h 3960440"/>
              <a:gd name="connsiteX1" fmla="*/ 6660232 w 8388424"/>
              <a:gd name="connsiteY1" fmla="*/ 0 h 3960440"/>
              <a:gd name="connsiteX2" fmla="*/ 8388424 w 8388424"/>
              <a:gd name="connsiteY2" fmla="*/ 3960440 h 3960440"/>
              <a:gd name="connsiteX3" fmla="*/ 0 w 8388424"/>
              <a:gd name="connsiteY3" fmla="*/ 3960440 h 3960440"/>
              <a:gd name="connsiteX4" fmla="*/ 1728192 w 8388424"/>
              <a:gd name="connsiteY4" fmla="*/ 0 h 3960440"/>
              <a:gd name="connsiteX0" fmla="*/ 1728192 w 6660232"/>
              <a:gd name="connsiteY0" fmla="*/ 0 h 3960440"/>
              <a:gd name="connsiteX1" fmla="*/ 6660232 w 6660232"/>
              <a:gd name="connsiteY1" fmla="*/ 0 h 3960440"/>
              <a:gd name="connsiteX2" fmla="*/ 6660232 w 6660232"/>
              <a:gd name="connsiteY2" fmla="*/ 3888432 h 3960440"/>
              <a:gd name="connsiteX3" fmla="*/ 0 w 6660232"/>
              <a:gd name="connsiteY3" fmla="*/ 3960440 h 3960440"/>
              <a:gd name="connsiteX4" fmla="*/ 1728192 w 6660232"/>
              <a:gd name="connsiteY4" fmla="*/ 0 h 3960440"/>
              <a:gd name="connsiteX0" fmla="*/ 1728192 w 6660232"/>
              <a:gd name="connsiteY0" fmla="*/ 0 h 3960440"/>
              <a:gd name="connsiteX1" fmla="*/ 6660232 w 6660232"/>
              <a:gd name="connsiteY1" fmla="*/ 0 h 3960440"/>
              <a:gd name="connsiteX2" fmla="*/ 6660232 w 6660232"/>
              <a:gd name="connsiteY2" fmla="*/ 3960440 h 3960440"/>
              <a:gd name="connsiteX3" fmla="*/ 0 w 6660232"/>
              <a:gd name="connsiteY3" fmla="*/ 3960440 h 3960440"/>
              <a:gd name="connsiteX4" fmla="*/ 1728192 w 6660232"/>
              <a:gd name="connsiteY4" fmla="*/ 0 h 396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3960440">
                <a:moveTo>
                  <a:pt x="1728192" y="0"/>
                </a:moveTo>
                <a:lnTo>
                  <a:pt x="6660232" y="0"/>
                </a:lnTo>
                <a:lnTo>
                  <a:pt x="6660232" y="3960440"/>
                </a:lnTo>
                <a:lnTo>
                  <a:pt x="0" y="3960440"/>
                </a:lnTo>
                <a:lnTo>
                  <a:pt x="1728192" y="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文本框 76">
            <a:extLst/>
          </p:cNvPr>
          <p:cNvSpPr txBox="1"/>
          <p:nvPr/>
        </p:nvSpPr>
        <p:spPr>
          <a:xfrm>
            <a:off x="1007435" y="2708920"/>
            <a:ext cx="3504389" cy="413506"/>
          </a:xfrm>
          <a:prstGeom prst="rect">
            <a:avLst/>
          </a:prstGeom>
          <a:noFill/>
          <a:ln>
            <a:noFill/>
          </a:ln>
          <a:effectLst/>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dirty="0" smtClean="0">
                <a:ln w="18415" cmpd="sng">
                  <a:noFill/>
                  <a:prstDash val="solid"/>
                </a:ln>
                <a:effectLst/>
                <a:latin typeface="+mn-lt"/>
              </a:rPr>
              <a:t>THANK YOU</a:t>
            </a:r>
            <a:endParaRPr lang="zh-CN" altLang="en-US" sz="16600" dirty="0">
              <a:ln w="18415" cmpd="sng">
                <a:noFill/>
                <a:prstDash val="solid"/>
              </a:ln>
              <a:effectLst/>
              <a:latin typeface="+mn-lt"/>
            </a:endParaRPr>
          </a:p>
        </p:txBody>
      </p:sp>
      <p:sp>
        <p:nvSpPr>
          <p:cNvPr id="14" name="平行四邊形 13"/>
          <p:cNvSpPr/>
          <p:nvPr/>
        </p:nvSpPr>
        <p:spPr>
          <a:xfrm>
            <a:off x="959429" y="3277386"/>
            <a:ext cx="3360000" cy="79606"/>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grpSp>
        <p:nvGrpSpPr>
          <p:cNvPr id="15" name="群組 14"/>
          <p:cNvGrpSpPr/>
          <p:nvPr/>
        </p:nvGrpSpPr>
        <p:grpSpPr>
          <a:xfrm>
            <a:off x="911424" y="3392996"/>
            <a:ext cx="2064229" cy="383667"/>
            <a:chOff x="755576" y="3421402"/>
            <a:chExt cx="1548172" cy="383667"/>
          </a:xfrm>
        </p:grpSpPr>
        <p:sp>
          <p:nvSpPr>
            <p:cNvPr id="16" name="日期版面配置區 3"/>
            <p:cNvSpPr txBox="1">
              <a:spLocks/>
            </p:cNvSpPr>
            <p:nvPr/>
          </p:nvSpPr>
          <p:spPr>
            <a:xfrm>
              <a:off x="755576" y="3421402"/>
              <a:ext cx="1548172" cy="365125"/>
            </a:xfrm>
            <a:prstGeom prst="rect">
              <a:avLst/>
            </a:prstGeom>
          </p:spPr>
          <p:txBody>
            <a:bodyPr/>
            <a:lstStyle>
              <a:lvl1pPr>
                <a:defRPr sz="1600">
                  <a:solidFill>
                    <a:schemeClr val="bg1">
                      <a:lumMod val="50000"/>
                    </a:schemeClr>
                  </a:solidFill>
                  <a:latin typeface="+mn-lt"/>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smtClean="0">
                  <a:ln>
                    <a:noFill/>
                  </a:ln>
                  <a:solidFill>
                    <a:schemeClr val="bg2">
                      <a:lumMod val="50000"/>
                    </a:schemeClr>
                  </a:solidFill>
                  <a:effectLst/>
                  <a:uLnTx/>
                  <a:uFillTx/>
                  <a:latin typeface="Calibri Light" pitchFamily="34" charset="0"/>
                  <a:ea typeface="+mn-ea"/>
                  <a:cs typeface="+mn-cs"/>
                </a:rPr>
                <a:t>www.siruba.com</a:t>
              </a:r>
              <a:endParaRPr kumimoji="0" lang="zh-TW" altLang="en-US" sz="1600" b="0" i="0" u="none" strike="noStrike" kern="1200" cap="none" spc="0" normalizeH="0" baseline="0" noProof="0" dirty="0" smtClean="0">
                <a:ln>
                  <a:noFill/>
                </a:ln>
                <a:solidFill>
                  <a:schemeClr val="bg2">
                    <a:lumMod val="50000"/>
                  </a:schemeClr>
                </a:solidFill>
                <a:effectLst/>
                <a:uLnTx/>
                <a:uFillTx/>
                <a:latin typeface="Calibri Light" pitchFamily="34" charset="0"/>
                <a:ea typeface="+mn-ea"/>
                <a:cs typeface="+mn-cs"/>
              </a:endParaRPr>
            </a:p>
          </p:txBody>
        </p:sp>
        <p:sp>
          <p:nvSpPr>
            <p:cNvPr id="17" name="矩形 16">
              <a:hlinkClick r:id="rId3"/>
            </p:cNvPr>
            <p:cNvSpPr/>
            <p:nvPr/>
          </p:nvSpPr>
          <p:spPr>
            <a:xfrm>
              <a:off x="755576" y="3439944"/>
              <a:ext cx="154817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pic>
        <p:nvPicPr>
          <p:cNvPr id="12" name="圖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060" y="274810"/>
            <a:ext cx="1004566" cy="956443"/>
          </a:xfrm>
          <a:prstGeom prst="rect">
            <a:avLst/>
          </a:prstGeom>
        </p:spPr>
      </p:pic>
      <p:pic>
        <p:nvPicPr>
          <p:cNvPr id="18" name="Picture 3" descr="F:\07_企劃工作 贈品\20190311_PPT\ALL logo-0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8512" y="5651108"/>
            <a:ext cx="2664296" cy="223622"/>
          </a:xfrm>
          <a:prstGeom prst="rect">
            <a:avLst/>
          </a:prstGeom>
          <a:noFill/>
        </p:spPr>
      </p:pic>
      <p:pic>
        <p:nvPicPr>
          <p:cNvPr id="19" name="Picture 3" descr="C:\Users\vicky.kao\Desktop\LOGO\sew much_LOGO-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2236775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區段標題1">
    <p:spTree>
      <p:nvGrpSpPr>
        <p:cNvPr id="1" name=""/>
        <p:cNvGrpSpPr/>
        <p:nvPr/>
      </p:nvGrpSpPr>
      <p:grpSpPr>
        <a:xfrm>
          <a:off x="0" y="0"/>
          <a:ext cx="0" cy="0"/>
          <a:chOff x="0" y="0"/>
          <a:chExt cx="0" cy="0"/>
        </a:xfrm>
      </p:grpSpPr>
      <p:sp>
        <p:nvSpPr>
          <p:cNvPr id="17" name="手繪多邊形 16"/>
          <p:cNvSpPr/>
          <p:nvPr/>
        </p:nvSpPr>
        <p:spPr>
          <a:xfrm rot="10800000">
            <a:off x="5591896" y="977746"/>
            <a:ext cx="6749161" cy="5889467"/>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 name="connsiteX0" fmla="*/ 461500 w 5407022"/>
              <a:gd name="connsiteY0" fmla="*/ 0 h 4405125"/>
              <a:gd name="connsiteX1" fmla="*/ 5407022 w 5407022"/>
              <a:gd name="connsiteY1" fmla="*/ 2 h 4405125"/>
              <a:gd name="connsiteX2" fmla="*/ 3217149 w 5407022"/>
              <a:gd name="connsiteY2" fmla="*/ 4392490 h 4405125"/>
              <a:gd name="connsiteX3" fmla="*/ 0 w 5407022"/>
              <a:gd name="connsiteY3" fmla="*/ 4405125 h 4405125"/>
              <a:gd name="connsiteX4" fmla="*/ 461500 w 5407022"/>
              <a:gd name="connsiteY4" fmla="*/ 0 h 4405125"/>
              <a:gd name="connsiteX0" fmla="*/ 0 w 5440789"/>
              <a:gd name="connsiteY0" fmla="*/ 12634 h 4405124"/>
              <a:gd name="connsiteX1" fmla="*/ 5440789 w 5440789"/>
              <a:gd name="connsiteY1" fmla="*/ 1 h 4405124"/>
              <a:gd name="connsiteX2" fmla="*/ 3250916 w 5440789"/>
              <a:gd name="connsiteY2" fmla="*/ 4392489 h 4405124"/>
              <a:gd name="connsiteX3" fmla="*/ 33767 w 5440789"/>
              <a:gd name="connsiteY3" fmla="*/ 4405124 h 4405124"/>
              <a:gd name="connsiteX4" fmla="*/ 0 w 5440789"/>
              <a:gd name="connsiteY4" fmla="*/ 12634 h 4405124"/>
              <a:gd name="connsiteX0" fmla="*/ 0 w 5440789"/>
              <a:gd name="connsiteY0" fmla="*/ 12633 h 4405123"/>
              <a:gd name="connsiteX1" fmla="*/ 5440789 w 5440789"/>
              <a:gd name="connsiteY1" fmla="*/ 0 h 4405123"/>
              <a:gd name="connsiteX2" fmla="*/ 3250916 w 5440789"/>
              <a:gd name="connsiteY2" fmla="*/ 4392488 h 4405123"/>
              <a:gd name="connsiteX3" fmla="*/ 22512 w 5440789"/>
              <a:gd name="connsiteY3" fmla="*/ 4405123 h 4405123"/>
              <a:gd name="connsiteX4" fmla="*/ 0 w 5440789"/>
              <a:gd name="connsiteY4" fmla="*/ 12633 h 4405123"/>
              <a:gd name="connsiteX0" fmla="*/ 0 w 5440789"/>
              <a:gd name="connsiteY0" fmla="*/ 12633 h 4392488"/>
              <a:gd name="connsiteX1" fmla="*/ 5440789 w 5440789"/>
              <a:gd name="connsiteY1" fmla="*/ 0 h 4392488"/>
              <a:gd name="connsiteX2" fmla="*/ 3250916 w 5440789"/>
              <a:gd name="connsiteY2" fmla="*/ 4392488 h 4392488"/>
              <a:gd name="connsiteX3" fmla="*/ 22512 w 5440789"/>
              <a:gd name="connsiteY3" fmla="*/ 4392487 h 4392488"/>
              <a:gd name="connsiteX4" fmla="*/ 0 w 5440789"/>
              <a:gd name="connsiteY4" fmla="*/ 12633 h 4392488"/>
              <a:gd name="connsiteX0" fmla="*/ 0 w 5406020"/>
              <a:gd name="connsiteY0" fmla="*/ 19139 h 4398994"/>
              <a:gd name="connsiteX1" fmla="*/ 5406020 w 5406020"/>
              <a:gd name="connsiteY1" fmla="*/ 0 h 4398994"/>
              <a:gd name="connsiteX2" fmla="*/ 3250916 w 5406020"/>
              <a:gd name="connsiteY2" fmla="*/ 4398994 h 4398994"/>
              <a:gd name="connsiteX3" fmla="*/ 22512 w 5406020"/>
              <a:gd name="connsiteY3" fmla="*/ 4398993 h 4398994"/>
              <a:gd name="connsiteX4" fmla="*/ 0 w 5406020"/>
              <a:gd name="connsiteY4" fmla="*/ 19139 h 4398994"/>
              <a:gd name="connsiteX0" fmla="*/ 748215 w 5383508"/>
              <a:gd name="connsiteY0" fmla="*/ 0 h 4418886"/>
              <a:gd name="connsiteX1" fmla="*/ 5383508 w 5383508"/>
              <a:gd name="connsiteY1" fmla="*/ 19892 h 4418886"/>
              <a:gd name="connsiteX2" fmla="*/ 3228404 w 5383508"/>
              <a:gd name="connsiteY2" fmla="*/ 4418886 h 4418886"/>
              <a:gd name="connsiteX3" fmla="*/ 0 w 5383508"/>
              <a:gd name="connsiteY3" fmla="*/ 4418885 h 4418886"/>
              <a:gd name="connsiteX4" fmla="*/ 748215 w 5383508"/>
              <a:gd name="connsiteY4" fmla="*/ 0 h 4418886"/>
              <a:gd name="connsiteX0" fmla="*/ 0 w 4635293"/>
              <a:gd name="connsiteY0" fmla="*/ 0 h 4418886"/>
              <a:gd name="connsiteX1" fmla="*/ 4635293 w 4635293"/>
              <a:gd name="connsiteY1" fmla="*/ 19892 h 4418886"/>
              <a:gd name="connsiteX2" fmla="*/ 2480189 w 4635293"/>
              <a:gd name="connsiteY2" fmla="*/ 4418886 h 4418886"/>
              <a:gd name="connsiteX3" fmla="*/ 144205 w 4635293"/>
              <a:gd name="connsiteY3" fmla="*/ 4418885 h 4418886"/>
              <a:gd name="connsiteX4" fmla="*/ 0 w 4635293"/>
              <a:gd name="connsiteY4" fmla="*/ 0 h 4418886"/>
              <a:gd name="connsiteX0" fmla="*/ 0 w 4513599"/>
              <a:gd name="connsiteY0" fmla="*/ 0 h 4418886"/>
              <a:gd name="connsiteX1" fmla="*/ 4513599 w 4513599"/>
              <a:gd name="connsiteY1" fmla="*/ 19892 h 4418886"/>
              <a:gd name="connsiteX2" fmla="*/ 2358495 w 4513599"/>
              <a:gd name="connsiteY2" fmla="*/ 4418886 h 4418886"/>
              <a:gd name="connsiteX3" fmla="*/ 22511 w 4513599"/>
              <a:gd name="connsiteY3" fmla="*/ 4418885 h 4418886"/>
              <a:gd name="connsiteX4" fmla="*/ 0 w 4513599"/>
              <a:gd name="connsiteY4" fmla="*/ 0 h 4418886"/>
              <a:gd name="connsiteX0" fmla="*/ 669 w 4491088"/>
              <a:gd name="connsiteY0" fmla="*/ 0 h 4425391"/>
              <a:gd name="connsiteX1" fmla="*/ 4491088 w 4491088"/>
              <a:gd name="connsiteY1" fmla="*/ 26397 h 4425391"/>
              <a:gd name="connsiteX2" fmla="*/ 2335984 w 4491088"/>
              <a:gd name="connsiteY2" fmla="*/ 4425391 h 4425391"/>
              <a:gd name="connsiteX3" fmla="*/ 0 w 4491088"/>
              <a:gd name="connsiteY3" fmla="*/ 4425390 h 4425391"/>
              <a:gd name="connsiteX4" fmla="*/ 669 w 4491088"/>
              <a:gd name="connsiteY4" fmla="*/ 0 h 4425391"/>
              <a:gd name="connsiteX0" fmla="*/ 6464 w 4491088"/>
              <a:gd name="connsiteY0" fmla="*/ 0 h 4399370"/>
              <a:gd name="connsiteX1" fmla="*/ 4491088 w 4491088"/>
              <a:gd name="connsiteY1" fmla="*/ 376 h 4399370"/>
              <a:gd name="connsiteX2" fmla="*/ 2335984 w 4491088"/>
              <a:gd name="connsiteY2" fmla="*/ 4399370 h 4399370"/>
              <a:gd name="connsiteX3" fmla="*/ 0 w 4491088"/>
              <a:gd name="connsiteY3" fmla="*/ 4399369 h 4399370"/>
              <a:gd name="connsiteX4" fmla="*/ 6464 w 4491088"/>
              <a:gd name="connsiteY4" fmla="*/ 0 h 439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088" h="4399370">
                <a:moveTo>
                  <a:pt x="6464" y="0"/>
                </a:moveTo>
                <a:lnTo>
                  <a:pt x="4491088" y="376"/>
                </a:lnTo>
                <a:lnTo>
                  <a:pt x="2335984" y="4399370"/>
                </a:lnTo>
                <a:lnTo>
                  <a:pt x="0" y="4399369"/>
                </a:lnTo>
                <a:cubicBezTo>
                  <a:pt x="2155" y="2932913"/>
                  <a:pt x="4309" y="1466456"/>
                  <a:pt x="6464"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accent2"/>
              </a:solidFill>
            </a:endParaRPr>
          </a:p>
        </p:txBody>
      </p:sp>
      <p:sp>
        <p:nvSpPr>
          <p:cNvPr id="13" name="圖片版面配置區 12"/>
          <p:cNvSpPr>
            <a:spLocks noGrp="1"/>
          </p:cNvSpPr>
          <p:nvPr>
            <p:ph type="pic" sz="quarter" idx="14" hasCustomPrompt="1"/>
          </p:nvPr>
        </p:nvSpPr>
        <p:spPr>
          <a:xfrm>
            <a:off x="-8704" y="972023"/>
            <a:ext cx="8682031" cy="5896801"/>
          </a:xfrm>
          <a:custGeom>
            <a:avLst/>
            <a:gdLst>
              <a:gd name="connsiteX0" fmla="*/ 0 w 5220072"/>
              <a:gd name="connsiteY0" fmla="*/ 0 h 3959101"/>
              <a:gd name="connsiteX1" fmla="*/ 5220072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220072"/>
              <a:gd name="connsiteY0" fmla="*/ 0 h 3959101"/>
              <a:gd name="connsiteX1" fmla="*/ 5004048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004048"/>
              <a:gd name="connsiteY0" fmla="*/ 0 h 3960440"/>
              <a:gd name="connsiteX1" fmla="*/ 5004048 w 5004048"/>
              <a:gd name="connsiteY1" fmla="*/ 0 h 3960440"/>
              <a:gd name="connsiteX2" fmla="*/ 3347864 w 5004048"/>
              <a:gd name="connsiteY2" fmla="*/ 3960440 h 3960440"/>
              <a:gd name="connsiteX3" fmla="*/ 0 w 5004048"/>
              <a:gd name="connsiteY3" fmla="*/ 3959101 h 3960440"/>
              <a:gd name="connsiteX4" fmla="*/ 0 w 5004048"/>
              <a:gd name="connsiteY4" fmla="*/ 0 h 3960440"/>
              <a:gd name="connsiteX0" fmla="*/ 0 w 5004048"/>
              <a:gd name="connsiteY0" fmla="*/ 0 h 3959101"/>
              <a:gd name="connsiteX1" fmla="*/ 5004048 w 5004048"/>
              <a:gd name="connsiteY1" fmla="*/ 0 h 3959101"/>
              <a:gd name="connsiteX2" fmla="*/ 3347864 w 5004048"/>
              <a:gd name="connsiteY2" fmla="*/ 3888431 h 3959101"/>
              <a:gd name="connsiteX3" fmla="*/ 0 w 5004048"/>
              <a:gd name="connsiteY3" fmla="*/ 3959101 h 3959101"/>
              <a:gd name="connsiteX4" fmla="*/ 0 w 5004048"/>
              <a:gd name="connsiteY4" fmla="*/ 0 h 3959101"/>
              <a:gd name="connsiteX0" fmla="*/ 0 w 5004048"/>
              <a:gd name="connsiteY0" fmla="*/ 0 h 3888432"/>
              <a:gd name="connsiteX1" fmla="*/ 5004048 w 5004048"/>
              <a:gd name="connsiteY1" fmla="*/ 0 h 3888432"/>
              <a:gd name="connsiteX2" fmla="*/ 3347864 w 5004048"/>
              <a:gd name="connsiteY2" fmla="*/ 3888431 h 3888432"/>
              <a:gd name="connsiteX3" fmla="*/ 0 w 5004048"/>
              <a:gd name="connsiteY3" fmla="*/ 3888432 h 3888432"/>
              <a:gd name="connsiteX4" fmla="*/ 0 w 5004048"/>
              <a:gd name="connsiteY4" fmla="*/ 0 h 3888432"/>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860032"/>
              <a:gd name="connsiteY0" fmla="*/ 0 h 3744416"/>
              <a:gd name="connsiteX1" fmla="*/ 4860032 w 4860032"/>
              <a:gd name="connsiteY1" fmla="*/ 72008 h 3744416"/>
              <a:gd name="connsiteX2" fmla="*/ 3347864 w 4860032"/>
              <a:gd name="connsiteY2" fmla="*/ 3744415 h 3744416"/>
              <a:gd name="connsiteX3" fmla="*/ 0 w 4860032"/>
              <a:gd name="connsiteY3" fmla="*/ 3744416 h 3744416"/>
              <a:gd name="connsiteX4" fmla="*/ 0 w 4860032"/>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404014 w 4932040"/>
              <a:gd name="connsiteY2" fmla="*/ 3744416 h 3744416"/>
              <a:gd name="connsiteX3" fmla="*/ 0 w 4932040"/>
              <a:gd name="connsiteY3" fmla="*/ 3744416 h 3744416"/>
              <a:gd name="connsiteX4" fmla="*/ 0 w 4932040"/>
              <a:gd name="connsiteY4" fmla="*/ 0 h 3744416"/>
              <a:gd name="connsiteX0" fmla="*/ 0 w 4935821"/>
              <a:gd name="connsiteY0" fmla="*/ 0 h 3744416"/>
              <a:gd name="connsiteX1" fmla="*/ 4935821 w 4935821"/>
              <a:gd name="connsiteY1" fmla="*/ 0 h 3744416"/>
              <a:gd name="connsiteX2" fmla="*/ 3404014 w 4935821"/>
              <a:gd name="connsiteY2" fmla="*/ 3744416 h 3744416"/>
              <a:gd name="connsiteX3" fmla="*/ 0 w 4935821"/>
              <a:gd name="connsiteY3" fmla="*/ 3744416 h 3744416"/>
              <a:gd name="connsiteX4" fmla="*/ 0 w 4935821"/>
              <a:gd name="connsiteY4" fmla="*/ 0 h 3744416"/>
              <a:gd name="connsiteX0" fmla="*/ 637654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637654 w 5573475"/>
              <a:gd name="connsiteY4" fmla="*/ 0 h 3744416"/>
              <a:gd name="connsiteX0" fmla="*/ 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1 w 5573475"/>
              <a:gd name="connsiteY4" fmla="*/ 0 h 3744416"/>
              <a:gd name="connsiteX0" fmla="*/ 383552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383552 w 5573475"/>
              <a:gd name="connsiteY4" fmla="*/ 0 h 3744416"/>
              <a:gd name="connsiteX0" fmla="*/ 0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0 w 5573475"/>
              <a:gd name="connsiteY4" fmla="*/ 0 h 3744416"/>
              <a:gd name="connsiteX0" fmla="*/ 21215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212151 w 5573475"/>
              <a:gd name="connsiteY4" fmla="*/ 0 h 3744416"/>
              <a:gd name="connsiteX0" fmla="*/ 0 w 5361324"/>
              <a:gd name="connsiteY0" fmla="*/ 0 h 3744416"/>
              <a:gd name="connsiteX1" fmla="*/ 5361324 w 5361324"/>
              <a:gd name="connsiteY1" fmla="*/ 0 h 3744416"/>
              <a:gd name="connsiteX2" fmla="*/ 3829517 w 5361324"/>
              <a:gd name="connsiteY2" fmla="*/ 3744416 h 3744416"/>
              <a:gd name="connsiteX3" fmla="*/ 0 w 5361324"/>
              <a:gd name="connsiteY3" fmla="*/ 3744416 h 3744416"/>
              <a:gd name="connsiteX4" fmla="*/ 0 w 5361324"/>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5053086 w 10414410"/>
              <a:gd name="connsiteY3" fmla="*/ 3744416 h 3744416"/>
              <a:gd name="connsiteX4" fmla="*/ 0 w 10414410"/>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0 w 10414410"/>
              <a:gd name="connsiteY4" fmla="*/ 0 h 3744416"/>
              <a:gd name="connsiteX0" fmla="*/ 1687415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1687415 w 10414410"/>
              <a:gd name="connsiteY4" fmla="*/ 0 h 3744416"/>
              <a:gd name="connsiteX0" fmla="*/ 53147 w 8780142"/>
              <a:gd name="connsiteY0" fmla="*/ 0 h 3744416"/>
              <a:gd name="connsiteX1" fmla="*/ 8780142 w 8780142"/>
              <a:gd name="connsiteY1" fmla="*/ 0 h 3744416"/>
              <a:gd name="connsiteX2" fmla="*/ 7248335 w 8780142"/>
              <a:gd name="connsiteY2" fmla="*/ 3744416 h 3744416"/>
              <a:gd name="connsiteX3" fmla="*/ 0 w 8780142"/>
              <a:gd name="connsiteY3" fmla="*/ 3744416 h 3744416"/>
              <a:gd name="connsiteX4" fmla="*/ 53147 w 8780142"/>
              <a:gd name="connsiteY4" fmla="*/ 0 h 3744416"/>
              <a:gd name="connsiteX0" fmla="*/ 13287 w 8740282"/>
              <a:gd name="connsiteY0" fmla="*/ 0 h 3744416"/>
              <a:gd name="connsiteX1" fmla="*/ 8740282 w 8740282"/>
              <a:gd name="connsiteY1" fmla="*/ 0 h 3744416"/>
              <a:gd name="connsiteX2" fmla="*/ 7208475 w 8740282"/>
              <a:gd name="connsiteY2" fmla="*/ 3744416 h 3744416"/>
              <a:gd name="connsiteX3" fmla="*/ 0 w 8740282"/>
              <a:gd name="connsiteY3" fmla="*/ 3744416 h 3744416"/>
              <a:gd name="connsiteX4" fmla="*/ 13287 w 8740282"/>
              <a:gd name="connsiteY4" fmla="*/ 0 h 3744416"/>
              <a:gd name="connsiteX0" fmla="*/ 13287 w 8740282"/>
              <a:gd name="connsiteY0" fmla="*/ 0 h 3744416"/>
              <a:gd name="connsiteX1" fmla="*/ 8740282 w 8740282"/>
              <a:gd name="connsiteY1" fmla="*/ 0 h 3744416"/>
              <a:gd name="connsiteX2" fmla="*/ 7208475 w 8740282"/>
              <a:gd name="connsiteY2" fmla="*/ 3744416 h 3744416"/>
              <a:gd name="connsiteX3" fmla="*/ 0 w 8740282"/>
              <a:gd name="connsiteY3" fmla="*/ 3744416 h 3744416"/>
              <a:gd name="connsiteX4" fmla="*/ 13287 w 8740282"/>
              <a:gd name="connsiteY4" fmla="*/ 0 h 3744416"/>
              <a:gd name="connsiteX0" fmla="*/ 4552558 w 8740282"/>
              <a:gd name="connsiteY0" fmla="*/ 0 h 3749967"/>
              <a:gd name="connsiteX1" fmla="*/ 8740282 w 8740282"/>
              <a:gd name="connsiteY1" fmla="*/ 5551 h 3749967"/>
              <a:gd name="connsiteX2" fmla="*/ 7208475 w 8740282"/>
              <a:gd name="connsiteY2" fmla="*/ 3749967 h 3749967"/>
              <a:gd name="connsiteX3" fmla="*/ 0 w 8740282"/>
              <a:gd name="connsiteY3" fmla="*/ 3749967 h 3749967"/>
              <a:gd name="connsiteX4" fmla="*/ 4552558 w 8740282"/>
              <a:gd name="connsiteY4" fmla="*/ 0 h 3749967"/>
              <a:gd name="connsiteX0" fmla="*/ 13287 w 4201011"/>
              <a:gd name="connsiteY0" fmla="*/ 0 h 3749967"/>
              <a:gd name="connsiteX1" fmla="*/ 4201011 w 4201011"/>
              <a:gd name="connsiteY1" fmla="*/ 5551 h 3749967"/>
              <a:gd name="connsiteX2" fmla="*/ 2669204 w 4201011"/>
              <a:gd name="connsiteY2" fmla="*/ 3749967 h 3749967"/>
              <a:gd name="connsiteX3" fmla="*/ 0 w 4201011"/>
              <a:gd name="connsiteY3" fmla="*/ 3749967 h 3749967"/>
              <a:gd name="connsiteX4" fmla="*/ 13287 w 4201011"/>
              <a:gd name="connsiteY4" fmla="*/ 0 h 3749967"/>
              <a:gd name="connsiteX0" fmla="*/ 119750 w 4201011"/>
              <a:gd name="connsiteY0" fmla="*/ 0 h 3749967"/>
              <a:gd name="connsiteX1" fmla="*/ 4201011 w 4201011"/>
              <a:gd name="connsiteY1" fmla="*/ 5551 h 3749967"/>
              <a:gd name="connsiteX2" fmla="*/ 2669204 w 4201011"/>
              <a:gd name="connsiteY2" fmla="*/ 3749967 h 3749967"/>
              <a:gd name="connsiteX3" fmla="*/ 0 w 4201011"/>
              <a:gd name="connsiteY3" fmla="*/ 3749967 h 3749967"/>
              <a:gd name="connsiteX4" fmla="*/ 119750 w 4201011"/>
              <a:gd name="connsiteY4" fmla="*/ 0 h 3749967"/>
              <a:gd name="connsiteX0" fmla="*/ 1002 w 4082263"/>
              <a:gd name="connsiteY0" fmla="*/ 0 h 3749967"/>
              <a:gd name="connsiteX1" fmla="*/ 4082263 w 4082263"/>
              <a:gd name="connsiteY1" fmla="*/ 5551 h 3749967"/>
              <a:gd name="connsiteX2" fmla="*/ 2550456 w 4082263"/>
              <a:gd name="connsiteY2" fmla="*/ 3749967 h 3749967"/>
              <a:gd name="connsiteX3" fmla="*/ 0 w 4082263"/>
              <a:gd name="connsiteY3" fmla="*/ 3749967 h 3749967"/>
              <a:gd name="connsiteX4" fmla="*/ 1002 w 4082263"/>
              <a:gd name="connsiteY4" fmla="*/ 0 h 374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263" h="3749967">
                <a:moveTo>
                  <a:pt x="1002" y="0"/>
                </a:moveTo>
                <a:lnTo>
                  <a:pt x="4082263" y="5551"/>
                </a:lnTo>
                <a:lnTo>
                  <a:pt x="2550456" y="3749967"/>
                </a:lnTo>
                <a:lnTo>
                  <a:pt x="0" y="3749967"/>
                </a:lnTo>
                <a:lnTo>
                  <a:pt x="1002" y="0"/>
                </a:lnTo>
                <a:close/>
              </a:path>
            </a:pathLst>
          </a:custGeom>
        </p:spPr>
        <p:txBody>
          <a:bodyPr/>
          <a:lstStyle>
            <a:lvl1pPr>
              <a:defRPr/>
            </a:lvl1pPr>
          </a:lstStyle>
          <a:p>
            <a:r>
              <a:rPr lang="en-US" altLang="zh-TW" dirty="0" smtClean="0"/>
              <a:t>    </a:t>
            </a:r>
            <a:endParaRPr lang="zh-TW" altLang="en-US" dirty="0"/>
          </a:p>
        </p:txBody>
      </p:sp>
      <p:sp>
        <p:nvSpPr>
          <p:cNvPr id="14" name="平行四邊形 13"/>
          <p:cNvSpPr/>
          <p:nvPr/>
        </p:nvSpPr>
        <p:spPr>
          <a:xfrm>
            <a:off x="5591889" y="972020"/>
            <a:ext cx="3343107" cy="5885983"/>
          </a:xfrm>
          <a:prstGeom prst="parallelogram">
            <a:avLst>
              <a:gd name="adj" fmla="val 973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文字版面配置區 18"/>
          <p:cNvSpPr>
            <a:spLocks noGrp="1"/>
          </p:cNvSpPr>
          <p:nvPr>
            <p:ph type="body" sz="quarter" idx="16" hasCustomPrompt="1"/>
          </p:nvPr>
        </p:nvSpPr>
        <p:spPr>
          <a:xfrm>
            <a:off x="8281843" y="2716328"/>
            <a:ext cx="1558844" cy="792088"/>
          </a:xfrm>
          <a:prstGeom prst="rect">
            <a:avLst/>
          </a:prstGeom>
        </p:spPr>
        <p:txBody>
          <a:bodyPr/>
          <a:lstStyle>
            <a:lvl1pPr algn="l">
              <a:buNone/>
              <a:defRPr sz="5000">
                <a:solidFill>
                  <a:schemeClr val="accent1"/>
                </a:solidFill>
                <a:latin typeface="Impact" pitchFamily="34" charset="0"/>
              </a:defRPr>
            </a:lvl1pPr>
          </a:lstStyle>
          <a:p>
            <a:pPr lvl="0"/>
            <a:r>
              <a:rPr lang="zh-TW" altLang="en-US" dirty="0" smtClean="0"/>
              <a:t>編號</a:t>
            </a:r>
          </a:p>
        </p:txBody>
      </p:sp>
      <p:sp>
        <p:nvSpPr>
          <p:cNvPr id="11"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60A26F54-61ED-47AD-9B14-B8E1FAD32CC9}" type="slidenum">
              <a:rPr lang="zh-TW" altLang="en-US" smtClean="0"/>
              <a:t>‹#›</a:t>
            </a:fld>
            <a:endParaRPr lang="zh-TW" altLang="en-US"/>
          </a:p>
        </p:txBody>
      </p:sp>
      <p:pic>
        <p:nvPicPr>
          <p:cNvPr id="12" name="Picture 3" descr="C:\Users\vicky.kao\Desktop\LOGO\sew much_LOGO-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5" name="圖片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9113" y="312825"/>
            <a:ext cx="1611515" cy="415875"/>
          </a:xfrm>
          <a:prstGeom prst="rect">
            <a:avLst/>
          </a:prstGeom>
        </p:spPr>
      </p:pic>
      <p:sp>
        <p:nvSpPr>
          <p:cNvPr id="18" name="副標題 2"/>
          <p:cNvSpPr>
            <a:spLocks noGrp="1"/>
          </p:cNvSpPr>
          <p:nvPr>
            <p:ph type="subTitle" idx="1" hasCustomPrompt="1"/>
          </p:nvPr>
        </p:nvSpPr>
        <p:spPr>
          <a:xfrm>
            <a:off x="8282493" y="3616503"/>
            <a:ext cx="3443839" cy="648072"/>
          </a:xfrm>
          <a:prstGeom prst="rect">
            <a:avLst/>
          </a:prstGeom>
        </p:spPr>
        <p:txBody>
          <a:bodyPr anchor="b"/>
          <a:lstStyle>
            <a:lvl1pPr marL="0" indent="0" algn="l">
              <a:buNone/>
              <a:defRPr sz="3200" b="1">
                <a:solidFill>
                  <a:schemeClr val="accent6"/>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dirty="0" smtClean="0"/>
              <a:t>編輯母片標題樣式</a:t>
            </a:r>
            <a:endParaRPr lang="zh-TW" altLang="en-US" dirty="0"/>
          </a:p>
        </p:txBody>
      </p:sp>
      <p:sp>
        <p:nvSpPr>
          <p:cNvPr id="20" name="文字版面配置區 15"/>
          <p:cNvSpPr>
            <a:spLocks noGrp="1"/>
          </p:cNvSpPr>
          <p:nvPr>
            <p:ph type="body" sz="quarter" idx="15"/>
          </p:nvPr>
        </p:nvSpPr>
        <p:spPr>
          <a:xfrm>
            <a:off x="8281850" y="4393503"/>
            <a:ext cx="3444575" cy="1223963"/>
          </a:xfrm>
          <a:prstGeom prst="rect">
            <a:avLst/>
          </a:prstGeom>
        </p:spPr>
        <p:txBody>
          <a:bodyPr/>
          <a:lstStyle>
            <a:lvl1pPr>
              <a:defRPr sz="2400"/>
            </a:lvl1pPr>
          </a:lstStyle>
          <a:p>
            <a:pPr lvl="0"/>
            <a:r>
              <a:rPr lang="zh-TW" altLang="en-US" smtClean="0"/>
              <a:t>編輯母片文字樣式</a:t>
            </a:r>
          </a:p>
        </p:txBody>
      </p:sp>
    </p:spTree>
    <p:extLst>
      <p:ext uri="{BB962C8B-B14F-4D97-AF65-F5344CB8AC3E}">
        <p14:creationId xmlns:p14="http://schemas.microsoft.com/office/powerpoint/2010/main" val="34399591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區段標題1">
    <p:spTree>
      <p:nvGrpSpPr>
        <p:cNvPr id="1" name=""/>
        <p:cNvGrpSpPr/>
        <p:nvPr/>
      </p:nvGrpSpPr>
      <p:grpSpPr>
        <a:xfrm>
          <a:off x="0" y="0"/>
          <a:ext cx="0" cy="0"/>
          <a:chOff x="0" y="0"/>
          <a:chExt cx="0" cy="0"/>
        </a:xfrm>
      </p:grpSpPr>
      <p:sp>
        <p:nvSpPr>
          <p:cNvPr id="13" name="圖片版面配置區 12"/>
          <p:cNvSpPr>
            <a:spLocks noGrp="1"/>
          </p:cNvSpPr>
          <p:nvPr>
            <p:ph type="pic" sz="quarter" idx="14" hasCustomPrompt="1"/>
          </p:nvPr>
        </p:nvSpPr>
        <p:spPr>
          <a:xfrm>
            <a:off x="1" y="980728"/>
            <a:ext cx="11376588" cy="3024336"/>
          </a:xfrm>
          <a:custGeom>
            <a:avLst/>
            <a:gdLst>
              <a:gd name="connsiteX0" fmla="*/ 0 w 5220072"/>
              <a:gd name="connsiteY0" fmla="*/ 0 h 3959101"/>
              <a:gd name="connsiteX1" fmla="*/ 5220072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220072"/>
              <a:gd name="connsiteY0" fmla="*/ 0 h 3959101"/>
              <a:gd name="connsiteX1" fmla="*/ 5004048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004048"/>
              <a:gd name="connsiteY0" fmla="*/ 0 h 3960440"/>
              <a:gd name="connsiteX1" fmla="*/ 5004048 w 5004048"/>
              <a:gd name="connsiteY1" fmla="*/ 0 h 3960440"/>
              <a:gd name="connsiteX2" fmla="*/ 3347864 w 5004048"/>
              <a:gd name="connsiteY2" fmla="*/ 3960440 h 3960440"/>
              <a:gd name="connsiteX3" fmla="*/ 0 w 5004048"/>
              <a:gd name="connsiteY3" fmla="*/ 3959101 h 3960440"/>
              <a:gd name="connsiteX4" fmla="*/ 0 w 5004048"/>
              <a:gd name="connsiteY4" fmla="*/ 0 h 3960440"/>
              <a:gd name="connsiteX0" fmla="*/ 0 w 5004048"/>
              <a:gd name="connsiteY0" fmla="*/ 0 h 3959101"/>
              <a:gd name="connsiteX1" fmla="*/ 5004048 w 5004048"/>
              <a:gd name="connsiteY1" fmla="*/ 0 h 3959101"/>
              <a:gd name="connsiteX2" fmla="*/ 3347864 w 5004048"/>
              <a:gd name="connsiteY2" fmla="*/ 3888431 h 3959101"/>
              <a:gd name="connsiteX3" fmla="*/ 0 w 5004048"/>
              <a:gd name="connsiteY3" fmla="*/ 3959101 h 3959101"/>
              <a:gd name="connsiteX4" fmla="*/ 0 w 5004048"/>
              <a:gd name="connsiteY4" fmla="*/ 0 h 3959101"/>
              <a:gd name="connsiteX0" fmla="*/ 0 w 5004048"/>
              <a:gd name="connsiteY0" fmla="*/ 0 h 3888432"/>
              <a:gd name="connsiteX1" fmla="*/ 5004048 w 5004048"/>
              <a:gd name="connsiteY1" fmla="*/ 0 h 3888432"/>
              <a:gd name="connsiteX2" fmla="*/ 3347864 w 5004048"/>
              <a:gd name="connsiteY2" fmla="*/ 3888431 h 3888432"/>
              <a:gd name="connsiteX3" fmla="*/ 0 w 5004048"/>
              <a:gd name="connsiteY3" fmla="*/ 3888432 h 3888432"/>
              <a:gd name="connsiteX4" fmla="*/ 0 w 5004048"/>
              <a:gd name="connsiteY4" fmla="*/ 0 h 3888432"/>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860032"/>
              <a:gd name="connsiteY0" fmla="*/ 0 h 3744416"/>
              <a:gd name="connsiteX1" fmla="*/ 4860032 w 4860032"/>
              <a:gd name="connsiteY1" fmla="*/ 72008 h 3744416"/>
              <a:gd name="connsiteX2" fmla="*/ 3347864 w 4860032"/>
              <a:gd name="connsiteY2" fmla="*/ 3744415 h 3744416"/>
              <a:gd name="connsiteX3" fmla="*/ 0 w 4860032"/>
              <a:gd name="connsiteY3" fmla="*/ 3744416 h 3744416"/>
              <a:gd name="connsiteX4" fmla="*/ 0 w 4860032"/>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404014 w 4932040"/>
              <a:gd name="connsiteY2" fmla="*/ 3744416 h 3744416"/>
              <a:gd name="connsiteX3" fmla="*/ 0 w 4932040"/>
              <a:gd name="connsiteY3" fmla="*/ 3744416 h 3744416"/>
              <a:gd name="connsiteX4" fmla="*/ 0 w 4932040"/>
              <a:gd name="connsiteY4" fmla="*/ 0 h 3744416"/>
              <a:gd name="connsiteX0" fmla="*/ 0 w 4935821"/>
              <a:gd name="connsiteY0" fmla="*/ 0 h 3744416"/>
              <a:gd name="connsiteX1" fmla="*/ 4935821 w 4935821"/>
              <a:gd name="connsiteY1" fmla="*/ 0 h 3744416"/>
              <a:gd name="connsiteX2" fmla="*/ 3404014 w 4935821"/>
              <a:gd name="connsiteY2" fmla="*/ 3744416 h 3744416"/>
              <a:gd name="connsiteX3" fmla="*/ 0 w 4935821"/>
              <a:gd name="connsiteY3" fmla="*/ 3744416 h 3744416"/>
              <a:gd name="connsiteX4" fmla="*/ 0 w 4935821"/>
              <a:gd name="connsiteY4" fmla="*/ 0 h 3744416"/>
              <a:gd name="connsiteX0" fmla="*/ 637654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637654 w 5573475"/>
              <a:gd name="connsiteY4" fmla="*/ 0 h 3744416"/>
              <a:gd name="connsiteX0" fmla="*/ 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1 w 5573475"/>
              <a:gd name="connsiteY4" fmla="*/ 0 h 3744416"/>
              <a:gd name="connsiteX0" fmla="*/ 383552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383552 w 5573475"/>
              <a:gd name="connsiteY4" fmla="*/ 0 h 3744416"/>
              <a:gd name="connsiteX0" fmla="*/ 0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0 w 5573475"/>
              <a:gd name="connsiteY4" fmla="*/ 0 h 3744416"/>
              <a:gd name="connsiteX0" fmla="*/ 21215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212151 w 5573475"/>
              <a:gd name="connsiteY4" fmla="*/ 0 h 3744416"/>
              <a:gd name="connsiteX0" fmla="*/ 0 w 5361324"/>
              <a:gd name="connsiteY0" fmla="*/ 0 h 3744416"/>
              <a:gd name="connsiteX1" fmla="*/ 5361324 w 5361324"/>
              <a:gd name="connsiteY1" fmla="*/ 0 h 3744416"/>
              <a:gd name="connsiteX2" fmla="*/ 3829517 w 5361324"/>
              <a:gd name="connsiteY2" fmla="*/ 3744416 h 3744416"/>
              <a:gd name="connsiteX3" fmla="*/ 0 w 5361324"/>
              <a:gd name="connsiteY3" fmla="*/ 3744416 h 3744416"/>
              <a:gd name="connsiteX4" fmla="*/ 0 w 5361324"/>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5053086 w 10414410"/>
              <a:gd name="connsiteY3" fmla="*/ 3744416 h 3744416"/>
              <a:gd name="connsiteX4" fmla="*/ 0 w 10414410"/>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0 w 10414410"/>
              <a:gd name="connsiteY4" fmla="*/ 0 h 374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410" h="3744416">
                <a:moveTo>
                  <a:pt x="0" y="0"/>
                </a:moveTo>
                <a:lnTo>
                  <a:pt x="10414410" y="0"/>
                </a:lnTo>
                <a:lnTo>
                  <a:pt x="8882603" y="3744416"/>
                </a:lnTo>
                <a:lnTo>
                  <a:pt x="0" y="3744416"/>
                </a:lnTo>
                <a:lnTo>
                  <a:pt x="0" y="0"/>
                </a:lnTo>
                <a:close/>
              </a:path>
            </a:pathLst>
          </a:custGeom>
        </p:spPr>
        <p:txBody>
          <a:bodyPr/>
          <a:lstStyle>
            <a:lvl1pPr>
              <a:defRPr/>
            </a:lvl1pPr>
          </a:lstStyle>
          <a:p>
            <a:r>
              <a:rPr lang="en-US" altLang="zh-TW" dirty="0" smtClean="0"/>
              <a:t>    </a:t>
            </a:r>
            <a:endParaRPr lang="zh-TW" altLang="en-US" dirty="0"/>
          </a:p>
        </p:txBody>
      </p:sp>
      <p:sp>
        <p:nvSpPr>
          <p:cNvPr id="21" name="副標題 2"/>
          <p:cNvSpPr>
            <a:spLocks noGrp="1"/>
          </p:cNvSpPr>
          <p:nvPr>
            <p:ph type="subTitle" idx="1" hasCustomPrompt="1"/>
          </p:nvPr>
        </p:nvSpPr>
        <p:spPr>
          <a:xfrm>
            <a:off x="2447593" y="4149080"/>
            <a:ext cx="8064896" cy="648072"/>
          </a:xfrm>
          <a:prstGeom prst="rect">
            <a:avLst/>
          </a:prstGeom>
        </p:spPr>
        <p:txBody>
          <a:bodyPr anchor="b"/>
          <a:lstStyle>
            <a:lvl1pPr marL="0" indent="0" algn="l">
              <a:buNone/>
              <a:defRPr sz="32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編輯母片標題樣式</a:t>
            </a:r>
            <a:endParaRPr lang="zh-TW" altLang="en-US" dirty="0"/>
          </a:p>
        </p:txBody>
      </p:sp>
      <p:sp>
        <p:nvSpPr>
          <p:cNvPr id="16" name="文字版面配置區 15"/>
          <p:cNvSpPr>
            <a:spLocks noGrp="1"/>
          </p:cNvSpPr>
          <p:nvPr>
            <p:ph type="body" sz="quarter" idx="15"/>
          </p:nvPr>
        </p:nvSpPr>
        <p:spPr>
          <a:xfrm>
            <a:off x="2446868" y="5013326"/>
            <a:ext cx="8066617" cy="1223963"/>
          </a:xfrm>
          <a:prstGeom prst="rect">
            <a:avLst/>
          </a:prstGeom>
        </p:spPr>
        <p:txBody>
          <a:bodyPr/>
          <a:lstStyle>
            <a:lvl1pPr>
              <a:defRPr sz="2400"/>
            </a:lvl1pPr>
          </a:lstStyle>
          <a:p>
            <a:pPr lvl="0"/>
            <a:r>
              <a:rPr lang="zh-TW" altLang="en-US" smtClean="0"/>
              <a:t>按一下以編輯母片文字樣式</a:t>
            </a:r>
          </a:p>
        </p:txBody>
      </p:sp>
      <p:sp>
        <p:nvSpPr>
          <p:cNvPr id="19" name="文字版面配置區 18"/>
          <p:cNvSpPr>
            <a:spLocks noGrp="1"/>
          </p:cNvSpPr>
          <p:nvPr>
            <p:ph type="body" sz="quarter" idx="16" hasCustomPrompt="1"/>
          </p:nvPr>
        </p:nvSpPr>
        <p:spPr>
          <a:xfrm>
            <a:off x="431371" y="4149080"/>
            <a:ext cx="1343917" cy="792088"/>
          </a:xfrm>
          <a:prstGeom prst="rect">
            <a:avLst/>
          </a:prstGeom>
        </p:spPr>
        <p:txBody>
          <a:bodyPr/>
          <a:lstStyle>
            <a:lvl1pPr algn="r">
              <a:buNone/>
              <a:defRPr sz="5000">
                <a:solidFill>
                  <a:schemeClr val="accent1"/>
                </a:solidFill>
                <a:latin typeface="Impact" pitchFamily="34" charset="0"/>
              </a:defRPr>
            </a:lvl1pPr>
          </a:lstStyle>
          <a:p>
            <a:pPr lvl="0"/>
            <a:r>
              <a:rPr lang="en-US" altLang="zh-TW" dirty="0" smtClean="0"/>
              <a:t>01</a:t>
            </a:r>
            <a:endParaRPr lang="zh-TW" altLang="en-US" dirty="0"/>
          </a:p>
        </p:txBody>
      </p:sp>
      <p:sp>
        <p:nvSpPr>
          <p:cNvPr id="11"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spTree>
    <p:extLst>
      <p:ext uri="{BB962C8B-B14F-4D97-AF65-F5344CB8AC3E}">
        <p14:creationId xmlns:p14="http://schemas.microsoft.com/office/powerpoint/2010/main" val="38887816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區段標題">
    <p:spTree>
      <p:nvGrpSpPr>
        <p:cNvPr id="1" name=""/>
        <p:cNvGrpSpPr/>
        <p:nvPr/>
      </p:nvGrpSpPr>
      <p:grpSpPr>
        <a:xfrm>
          <a:off x="0" y="0"/>
          <a:ext cx="0" cy="0"/>
          <a:chOff x="0" y="0"/>
          <a:chExt cx="0" cy="0"/>
        </a:xfrm>
      </p:grpSpPr>
      <p:sp>
        <p:nvSpPr>
          <p:cNvPr id="11" name="平行四邊形 10"/>
          <p:cNvSpPr/>
          <p:nvPr/>
        </p:nvSpPr>
        <p:spPr>
          <a:xfrm>
            <a:off x="719403" y="836712"/>
            <a:ext cx="2880320" cy="72008"/>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sp>
        <p:nvSpPr>
          <p:cNvPr id="14" name="內容版面配置區 2"/>
          <p:cNvSpPr>
            <a:spLocks noGrp="1"/>
          </p:cNvSpPr>
          <p:nvPr>
            <p:ph idx="1" hasCustomPrompt="1"/>
          </p:nvPr>
        </p:nvSpPr>
        <p:spPr>
          <a:xfrm>
            <a:off x="609600" y="1268765"/>
            <a:ext cx="10972800" cy="4682095"/>
          </a:xfrm>
          <a:prstGeom prst="rect">
            <a:avLst/>
          </a:prstGeom>
        </p:spPr>
        <p:txBody>
          <a:bodyPr/>
          <a:lstStyle>
            <a:lvl1pPr>
              <a:defRPr sz="2800"/>
            </a:lvl1pPr>
            <a:lvl2pPr>
              <a:defRPr sz="2400"/>
            </a:lvl2pPr>
            <a:lvl3pPr>
              <a:defRPr sz="2000"/>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22" name="標題 1"/>
          <p:cNvSpPr>
            <a:spLocks noGrp="1"/>
          </p:cNvSpPr>
          <p:nvPr>
            <p:ph type="ctrTitle"/>
          </p:nvPr>
        </p:nvSpPr>
        <p:spPr>
          <a:xfrm>
            <a:off x="623393" y="44624"/>
            <a:ext cx="8448939" cy="792088"/>
          </a:xfrm>
          <a:prstGeom prst="rect">
            <a:avLst/>
          </a:prstGeom>
        </p:spPr>
        <p:txBody>
          <a:bodyPr anchor="b"/>
          <a:lstStyle>
            <a:lvl1pPr algn="l">
              <a:defRPr sz="3200" b="1"/>
            </a:lvl1pPr>
          </a:lstStyle>
          <a:p>
            <a:r>
              <a:rPr lang="zh-TW" altLang="en-US" smtClean="0"/>
              <a:t>按一下以編輯母片標題樣式</a:t>
            </a:r>
            <a:endParaRPr lang="zh-TW" altLang="en-US" dirty="0"/>
          </a:p>
        </p:txBody>
      </p:sp>
      <p:sp>
        <p:nvSpPr>
          <p:cNvPr id="9"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60A26F54-61ED-47AD-9B14-B8E1FAD32CC9}" type="slidenum">
              <a:rPr lang="zh-TW" altLang="en-US" smtClean="0"/>
              <a:t>‹#›</a:t>
            </a:fld>
            <a:endParaRPr lang="zh-TW" altLang="en-US"/>
          </a:p>
        </p:txBody>
      </p:sp>
      <p:pic>
        <p:nvPicPr>
          <p:cNvPr id="8" name="Picture 2" descr="C:\Users\vicky.kao\Desktop\LOGO\SiRUBA LOG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0473" y="447982"/>
            <a:ext cx="1320155" cy="217599"/>
          </a:xfrm>
          <a:prstGeom prst="rect">
            <a:avLst/>
          </a:prstGeom>
          <a:noFill/>
        </p:spPr>
      </p:pic>
      <p:pic>
        <p:nvPicPr>
          <p:cNvPr id="12" name="圖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2597" y="348843"/>
            <a:ext cx="1611515" cy="415875"/>
          </a:xfrm>
          <a:prstGeom prst="rect">
            <a:avLst/>
          </a:prstGeom>
        </p:spPr>
      </p:pic>
    </p:spTree>
    <p:extLst>
      <p:ext uri="{BB962C8B-B14F-4D97-AF65-F5344CB8AC3E}">
        <p14:creationId xmlns:p14="http://schemas.microsoft.com/office/powerpoint/2010/main" val="733146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無標題">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60A26F54-61ED-47AD-9B14-B8E1FAD32CC9}" type="slidenum">
              <a:rPr lang="zh-TW" altLang="en-US" smtClean="0"/>
              <a:t>‹#›</a:t>
            </a:fld>
            <a:endParaRPr lang="zh-TW" altLang="en-US"/>
          </a:p>
        </p:txBody>
      </p:sp>
      <p:pic>
        <p:nvPicPr>
          <p:cNvPr id="7" name="圖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3" y="312825"/>
            <a:ext cx="1611515" cy="415875"/>
          </a:xfrm>
          <a:prstGeom prst="rect">
            <a:avLst/>
          </a:prstGeom>
        </p:spPr>
      </p:pic>
      <p:pic>
        <p:nvPicPr>
          <p:cNvPr id="8"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25094579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含標題的圖片-1">
    <p:spTree>
      <p:nvGrpSpPr>
        <p:cNvPr id="1" name=""/>
        <p:cNvGrpSpPr/>
        <p:nvPr/>
      </p:nvGrpSpPr>
      <p:grpSpPr>
        <a:xfrm>
          <a:off x="0" y="0"/>
          <a:ext cx="0" cy="0"/>
          <a:chOff x="0" y="0"/>
          <a:chExt cx="0" cy="0"/>
        </a:xfrm>
      </p:grpSpPr>
      <p:sp>
        <p:nvSpPr>
          <p:cNvPr id="2" name="標題 1"/>
          <p:cNvSpPr>
            <a:spLocks noGrp="1"/>
          </p:cNvSpPr>
          <p:nvPr>
            <p:ph type="title"/>
          </p:nvPr>
        </p:nvSpPr>
        <p:spPr>
          <a:xfrm>
            <a:off x="2137859" y="4800600"/>
            <a:ext cx="7315200" cy="566738"/>
          </a:xfrm>
          <a:prstGeom prst="rect">
            <a:avLst/>
          </a:prstGeom>
        </p:spPr>
        <p:txBody>
          <a:bodyPr anchor="b"/>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2137861" y="1052736"/>
            <a:ext cx="7567059" cy="3674838"/>
          </a:xfrm>
          <a:prstGeom prst="rect">
            <a:avLst/>
          </a:prstGeom>
          <a:noFill/>
          <a:ln w="38100">
            <a:solidFill>
              <a:schemeClr val="bg1"/>
            </a:solidFill>
          </a:ln>
          <a:effectLst>
            <a:outerShdw blurRad="101600" dist="25400" dir="2700000" algn="tl" rotWithShape="0">
              <a:prstClr val="black">
                <a:alpha val="40000"/>
              </a:prstClr>
            </a:outerShdw>
          </a:effectLst>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2137859" y="5367338"/>
            <a:ext cx="7315200" cy="804862"/>
          </a:xfrm>
          <a:prstGeom prst="rect">
            <a:avLst/>
          </a:prstGeo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smtClean="0"/>
              <a:t>編輯母片文字樣式</a:t>
            </a:r>
          </a:p>
        </p:txBody>
      </p:sp>
      <p:cxnSp>
        <p:nvCxnSpPr>
          <p:cNvPr id="10" name="直線接點 9"/>
          <p:cNvCxnSpPr/>
          <p:nvPr/>
        </p:nvCxnSpPr>
        <p:spPr>
          <a:xfrm flipH="1">
            <a:off x="467547" y="4797165"/>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9453059" y="-1539552"/>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60A26F54-61ED-47AD-9B14-B8E1FAD32CC9}" type="slidenum">
              <a:rPr lang="zh-TW" altLang="en-US" smtClean="0"/>
              <a:t>‹#›</a:t>
            </a:fld>
            <a:endParaRPr lang="zh-TW" altLang="en-US"/>
          </a:p>
        </p:txBody>
      </p:sp>
      <p:pic>
        <p:nvPicPr>
          <p:cNvPr id="11" name="圖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3" y="312825"/>
            <a:ext cx="1611515" cy="415875"/>
          </a:xfrm>
          <a:prstGeom prst="rect">
            <a:avLst/>
          </a:prstGeom>
        </p:spPr>
      </p:pic>
      <p:pic>
        <p:nvPicPr>
          <p:cNvPr id="12"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24686765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含標題的圖片-2">
    <p:spTree>
      <p:nvGrpSpPr>
        <p:cNvPr id="1" name=""/>
        <p:cNvGrpSpPr/>
        <p:nvPr/>
      </p:nvGrpSpPr>
      <p:grpSpPr>
        <a:xfrm>
          <a:off x="0" y="0"/>
          <a:ext cx="0" cy="0"/>
          <a:chOff x="0" y="0"/>
          <a:chExt cx="0" cy="0"/>
        </a:xfrm>
      </p:grpSpPr>
      <p:sp>
        <p:nvSpPr>
          <p:cNvPr id="2" name="標題 1"/>
          <p:cNvSpPr>
            <a:spLocks noGrp="1"/>
          </p:cNvSpPr>
          <p:nvPr>
            <p:ph type="title"/>
          </p:nvPr>
        </p:nvSpPr>
        <p:spPr>
          <a:xfrm>
            <a:off x="699565" y="4823794"/>
            <a:ext cx="5204423" cy="566738"/>
          </a:xfrm>
          <a:prstGeom prst="rect">
            <a:avLst/>
          </a:prstGeom>
        </p:spPr>
        <p:txBody>
          <a:bodyPr anchor="ctr"/>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699565" y="1075930"/>
            <a:ext cx="5204423" cy="3583178"/>
          </a:xfrm>
          <a:prstGeom prst="rect">
            <a:avLst/>
          </a:prstGeom>
          <a:noFill/>
          <a:ln w="38100">
            <a:solidFill>
              <a:schemeClr val="bg1"/>
            </a:solidFill>
          </a:ln>
          <a:effectLst>
            <a:outerShdw blurRad="101600" dist="38100" dir="2700000" algn="tl" rotWithShape="0">
              <a:prstClr val="black">
                <a:alpha val="40000"/>
              </a:prstClr>
            </a:outerShdw>
          </a:effectLst>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699565" y="5390532"/>
            <a:ext cx="5204423" cy="804862"/>
          </a:xfrm>
          <a:prstGeom prst="rect">
            <a:avLst/>
          </a:prstGeo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smtClean="0"/>
              <a:t>編輯母片文字樣式</a:t>
            </a:r>
          </a:p>
        </p:txBody>
      </p:sp>
      <p:cxnSp>
        <p:nvCxnSpPr>
          <p:cNvPr id="10" name="直線接點 9"/>
          <p:cNvCxnSpPr/>
          <p:nvPr/>
        </p:nvCxnSpPr>
        <p:spPr>
          <a:xfrm flipH="1">
            <a:off x="719408" y="6260729"/>
            <a:ext cx="576063" cy="10293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圖片版面配置區 2"/>
          <p:cNvSpPr>
            <a:spLocks noGrp="1"/>
          </p:cNvSpPr>
          <p:nvPr>
            <p:ph type="pic" idx="13"/>
          </p:nvPr>
        </p:nvSpPr>
        <p:spPr>
          <a:xfrm>
            <a:off x="6194447" y="1069958"/>
            <a:ext cx="5204423" cy="3583178"/>
          </a:xfrm>
          <a:prstGeom prst="rect">
            <a:avLst/>
          </a:prstGeom>
          <a:noFill/>
          <a:ln w="38100">
            <a:solidFill>
              <a:schemeClr val="bg1"/>
            </a:solidFill>
          </a:ln>
          <a:effectLst>
            <a:outerShdw blurRad="101600" dist="38100" dir="2700000" algn="tl" rotWithShape="0">
              <a:prstClr val="black">
                <a:alpha val="40000"/>
              </a:prstClr>
            </a:outerShdw>
          </a:effectLst>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TW" altLang="en-US" smtClean="0"/>
              <a:t>按一下圖示以新增圖片</a:t>
            </a:r>
            <a:endParaRPr lang="zh-TW" altLang="en-US"/>
          </a:p>
        </p:txBody>
      </p:sp>
      <p:sp>
        <p:nvSpPr>
          <p:cNvPr id="13" name="文字版面配置區 3"/>
          <p:cNvSpPr>
            <a:spLocks noGrp="1"/>
          </p:cNvSpPr>
          <p:nvPr>
            <p:ph type="body" sz="half" idx="14"/>
          </p:nvPr>
        </p:nvSpPr>
        <p:spPr>
          <a:xfrm>
            <a:off x="6194447" y="5384560"/>
            <a:ext cx="5204423" cy="804862"/>
          </a:xfrm>
          <a:prstGeom prst="rect">
            <a:avLst/>
          </a:prstGeo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smtClean="0"/>
              <a:t>編輯母片文字樣式</a:t>
            </a:r>
          </a:p>
        </p:txBody>
      </p:sp>
      <p:sp>
        <p:nvSpPr>
          <p:cNvPr id="20"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60A26F54-61ED-47AD-9B14-B8E1FAD32CC9}" type="slidenum">
              <a:rPr lang="zh-TW" altLang="en-US" smtClean="0"/>
              <a:t>‹#›</a:t>
            </a:fld>
            <a:endParaRPr lang="zh-TW" altLang="en-US"/>
          </a:p>
        </p:txBody>
      </p:sp>
      <p:sp>
        <p:nvSpPr>
          <p:cNvPr id="15" name="文字版面配置區 3"/>
          <p:cNvSpPr>
            <a:spLocks noGrp="1"/>
          </p:cNvSpPr>
          <p:nvPr>
            <p:ph type="body" sz="half" idx="15" hasCustomPrompt="1"/>
          </p:nvPr>
        </p:nvSpPr>
        <p:spPr>
          <a:xfrm>
            <a:off x="6194447" y="4823794"/>
            <a:ext cx="5204423" cy="560766"/>
          </a:xfrm>
          <a:prstGeom prst="rect">
            <a:avLst/>
          </a:prstGeom>
        </p:spPr>
        <p:txBody>
          <a:bodyPr anchor="ctr"/>
          <a:lstStyle>
            <a:lvl1pPr marL="0" indent="0">
              <a:buNone/>
              <a:defRPr sz="2000" b="1">
                <a:latin typeface="+mj-ea"/>
                <a:ea typeface="+mj-ea"/>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dirty="0" smtClean="0"/>
              <a:t>按一下以編輯母片標題樣式</a:t>
            </a:r>
          </a:p>
        </p:txBody>
      </p:sp>
      <p:pic>
        <p:nvPicPr>
          <p:cNvPr id="14" name="圖片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3" y="312825"/>
            <a:ext cx="1611515" cy="415875"/>
          </a:xfrm>
          <a:prstGeom prst="rect">
            <a:avLst/>
          </a:prstGeom>
        </p:spPr>
      </p:pic>
      <p:pic>
        <p:nvPicPr>
          <p:cNvPr id="16"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cxnSp>
        <p:nvCxnSpPr>
          <p:cNvPr id="17" name="直線接點 16"/>
          <p:cNvCxnSpPr/>
          <p:nvPr/>
        </p:nvCxnSpPr>
        <p:spPr>
          <a:xfrm flipH="1">
            <a:off x="9453059" y="-1539552"/>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9804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頁尾">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60A26F54-61ED-47AD-9B14-B8E1FAD32CC9}" type="slidenum">
              <a:rPr lang="zh-TW" altLang="en-US" smtClean="0"/>
              <a:t>‹#›</a:t>
            </a:fld>
            <a:endParaRPr lang="zh-TW" altLang="en-US"/>
          </a:p>
        </p:txBody>
      </p:sp>
      <p:sp>
        <p:nvSpPr>
          <p:cNvPr id="7" name="手繪多邊形 6"/>
          <p:cNvSpPr>
            <a:spLocks noChangeAspect="1"/>
          </p:cNvSpPr>
          <p:nvPr/>
        </p:nvSpPr>
        <p:spPr>
          <a:xfrm>
            <a:off x="4021233" y="1693210"/>
            <a:ext cx="8170775" cy="3644002"/>
          </a:xfrm>
          <a:custGeom>
            <a:avLst/>
            <a:gdLst>
              <a:gd name="connsiteX0" fmla="*/ 0 w 8172400"/>
              <a:gd name="connsiteY0" fmla="*/ 0 h 3960440"/>
              <a:gd name="connsiteX1" fmla="*/ 8172400 w 8172400"/>
              <a:gd name="connsiteY1" fmla="*/ 0 h 3960440"/>
              <a:gd name="connsiteX2" fmla="*/ 8172400 w 8172400"/>
              <a:gd name="connsiteY2" fmla="*/ 3960440 h 3960440"/>
              <a:gd name="connsiteX3" fmla="*/ 0 w 8172400"/>
              <a:gd name="connsiteY3" fmla="*/ 3960440 h 3960440"/>
              <a:gd name="connsiteX4" fmla="*/ 0 w 8172400"/>
              <a:gd name="connsiteY4" fmla="*/ 0 h 3960440"/>
              <a:gd name="connsiteX0" fmla="*/ 1584176 w 8172400"/>
              <a:gd name="connsiteY0" fmla="*/ 0 h 3960440"/>
              <a:gd name="connsiteX1" fmla="*/ 8172400 w 8172400"/>
              <a:gd name="connsiteY1" fmla="*/ 0 h 3960440"/>
              <a:gd name="connsiteX2" fmla="*/ 8172400 w 8172400"/>
              <a:gd name="connsiteY2" fmla="*/ 3960440 h 3960440"/>
              <a:gd name="connsiteX3" fmla="*/ 0 w 8172400"/>
              <a:gd name="connsiteY3" fmla="*/ 3960440 h 3960440"/>
              <a:gd name="connsiteX4" fmla="*/ 1584176 w 8172400"/>
              <a:gd name="connsiteY4" fmla="*/ 0 h 3960440"/>
              <a:gd name="connsiteX0" fmla="*/ 1656184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656184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584176 w 8100392"/>
              <a:gd name="connsiteY0" fmla="*/ 0 h 3960440"/>
              <a:gd name="connsiteX1" fmla="*/ 8100392 w 8100392"/>
              <a:gd name="connsiteY1" fmla="*/ 0 h 3960440"/>
              <a:gd name="connsiteX2" fmla="*/ 8100392 w 8100392"/>
              <a:gd name="connsiteY2" fmla="*/ 3960440 h 3960440"/>
              <a:gd name="connsiteX3" fmla="*/ 0 w 8100392"/>
              <a:gd name="connsiteY3" fmla="*/ 3960440 h 3960440"/>
              <a:gd name="connsiteX4" fmla="*/ 1584176 w 8100392"/>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800200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800200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656184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656184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728192 w 8388424"/>
              <a:gd name="connsiteY0" fmla="*/ 0 h 3960440"/>
              <a:gd name="connsiteX1" fmla="*/ 8388424 w 8388424"/>
              <a:gd name="connsiteY1" fmla="*/ 0 h 3960440"/>
              <a:gd name="connsiteX2" fmla="*/ 8244408 w 8388424"/>
              <a:gd name="connsiteY2" fmla="*/ 3960440 h 3960440"/>
              <a:gd name="connsiteX3" fmla="*/ 0 w 8388424"/>
              <a:gd name="connsiteY3" fmla="*/ 3960440 h 3960440"/>
              <a:gd name="connsiteX4" fmla="*/ 1728192 w 8388424"/>
              <a:gd name="connsiteY4" fmla="*/ 0 h 3960440"/>
              <a:gd name="connsiteX0" fmla="*/ 1728192 w 8388424"/>
              <a:gd name="connsiteY0" fmla="*/ 0 h 3960440"/>
              <a:gd name="connsiteX1" fmla="*/ 8388424 w 8388424"/>
              <a:gd name="connsiteY1" fmla="*/ 0 h 3960440"/>
              <a:gd name="connsiteX2" fmla="*/ 8388424 w 8388424"/>
              <a:gd name="connsiteY2" fmla="*/ 3960440 h 3960440"/>
              <a:gd name="connsiteX3" fmla="*/ 0 w 8388424"/>
              <a:gd name="connsiteY3" fmla="*/ 3960440 h 3960440"/>
              <a:gd name="connsiteX4" fmla="*/ 1728192 w 8388424"/>
              <a:gd name="connsiteY4" fmla="*/ 0 h 3960440"/>
              <a:gd name="connsiteX0" fmla="*/ 1728192 w 8388424"/>
              <a:gd name="connsiteY0" fmla="*/ 0 h 3960440"/>
              <a:gd name="connsiteX1" fmla="*/ 6660232 w 8388424"/>
              <a:gd name="connsiteY1" fmla="*/ 0 h 3960440"/>
              <a:gd name="connsiteX2" fmla="*/ 8388424 w 8388424"/>
              <a:gd name="connsiteY2" fmla="*/ 3960440 h 3960440"/>
              <a:gd name="connsiteX3" fmla="*/ 0 w 8388424"/>
              <a:gd name="connsiteY3" fmla="*/ 3960440 h 3960440"/>
              <a:gd name="connsiteX4" fmla="*/ 1728192 w 8388424"/>
              <a:gd name="connsiteY4" fmla="*/ 0 h 3960440"/>
              <a:gd name="connsiteX0" fmla="*/ 1728192 w 6660232"/>
              <a:gd name="connsiteY0" fmla="*/ 0 h 3960440"/>
              <a:gd name="connsiteX1" fmla="*/ 6660232 w 6660232"/>
              <a:gd name="connsiteY1" fmla="*/ 0 h 3960440"/>
              <a:gd name="connsiteX2" fmla="*/ 6660232 w 6660232"/>
              <a:gd name="connsiteY2" fmla="*/ 3888432 h 3960440"/>
              <a:gd name="connsiteX3" fmla="*/ 0 w 6660232"/>
              <a:gd name="connsiteY3" fmla="*/ 3960440 h 3960440"/>
              <a:gd name="connsiteX4" fmla="*/ 1728192 w 6660232"/>
              <a:gd name="connsiteY4" fmla="*/ 0 h 3960440"/>
              <a:gd name="connsiteX0" fmla="*/ 1728192 w 6660232"/>
              <a:gd name="connsiteY0" fmla="*/ 0 h 3960440"/>
              <a:gd name="connsiteX1" fmla="*/ 6660232 w 6660232"/>
              <a:gd name="connsiteY1" fmla="*/ 0 h 3960440"/>
              <a:gd name="connsiteX2" fmla="*/ 6660232 w 6660232"/>
              <a:gd name="connsiteY2" fmla="*/ 3960440 h 3960440"/>
              <a:gd name="connsiteX3" fmla="*/ 0 w 6660232"/>
              <a:gd name="connsiteY3" fmla="*/ 3960440 h 3960440"/>
              <a:gd name="connsiteX4" fmla="*/ 1728192 w 6660232"/>
              <a:gd name="connsiteY4" fmla="*/ 0 h 396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3960440">
                <a:moveTo>
                  <a:pt x="1728192" y="0"/>
                </a:moveTo>
                <a:lnTo>
                  <a:pt x="6660232" y="0"/>
                </a:lnTo>
                <a:lnTo>
                  <a:pt x="6660232" y="3960440"/>
                </a:lnTo>
                <a:lnTo>
                  <a:pt x="0" y="3960440"/>
                </a:lnTo>
                <a:lnTo>
                  <a:pt x="1728192" y="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文本框 76">
            <a:extLst/>
          </p:cNvPr>
          <p:cNvSpPr txBox="1"/>
          <p:nvPr/>
        </p:nvSpPr>
        <p:spPr>
          <a:xfrm>
            <a:off x="1007436" y="2708920"/>
            <a:ext cx="3504389" cy="413506"/>
          </a:xfrm>
          <a:prstGeom prst="rect">
            <a:avLst/>
          </a:prstGeom>
          <a:noFill/>
          <a:ln>
            <a:noFill/>
          </a:ln>
          <a:effectLst/>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dirty="0" smtClean="0">
                <a:ln w="18415" cmpd="sng">
                  <a:noFill/>
                  <a:prstDash val="solid"/>
                </a:ln>
                <a:effectLst/>
                <a:latin typeface="+mn-lt"/>
              </a:rPr>
              <a:t>THANK YOU</a:t>
            </a:r>
            <a:endParaRPr lang="zh-CN" altLang="en-US" sz="16600" dirty="0">
              <a:ln w="18415" cmpd="sng">
                <a:noFill/>
                <a:prstDash val="solid"/>
              </a:ln>
              <a:effectLst/>
              <a:latin typeface="+mn-lt"/>
            </a:endParaRPr>
          </a:p>
        </p:txBody>
      </p:sp>
      <p:sp>
        <p:nvSpPr>
          <p:cNvPr id="14" name="平行四邊形 13"/>
          <p:cNvSpPr/>
          <p:nvPr/>
        </p:nvSpPr>
        <p:spPr>
          <a:xfrm>
            <a:off x="959429" y="3277386"/>
            <a:ext cx="3360000" cy="79606"/>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grpSp>
        <p:nvGrpSpPr>
          <p:cNvPr id="15" name="群組 14"/>
          <p:cNvGrpSpPr/>
          <p:nvPr/>
        </p:nvGrpSpPr>
        <p:grpSpPr>
          <a:xfrm>
            <a:off x="911424" y="3392996"/>
            <a:ext cx="2064229" cy="383667"/>
            <a:chOff x="755576" y="3421402"/>
            <a:chExt cx="1548172" cy="383667"/>
          </a:xfrm>
        </p:grpSpPr>
        <p:sp>
          <p:nvSpPr>
            <p:cNvPr id="16" name="日期版面配置區 3"/>
            <p:cNvSpPr txBox="1">
              <a:spLocks/>
            </p:cNvSpPr>
            <p:nvPr/>
          </p:nvSpPr>
          <p:spPr>
            <a:xfrm>
              <a:off x="755576" y="3421402"/>
              <a:ext cx="1548172" cy="365125"/>
            </a:xfrm>
            <a:prstGeom prst="rect">
              <a:avLst/>
            </a:prstGeom>
          </p:spPr>
          <p:txBody>
            <a:bodyPr/>
            <a:lstStyle>
              <a:lvl1pPr>
                <a:defRPr sz="1600">
                  <a:solidFill>
                    <a:schemeClr val="bg1">
                      <a:lumMod val="50000"/>
                    </a:schemeClr>
                  </a:solidFill>
                  <a:latin typeface="+mn-lt"/>
                </a:defRPr>
              </a:lvl1pPr>
            </a:lstStyle>
            <a:p>
              <a:pPr marL="0" marR="0" lvl="0" indent="0" defTabSz="914354"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smtClean="0">
                  <a:ln>
                    <a:noFill/>
                  </a:ln>
                  <a:solidFill>
                    <a:schemeClr val="bg2">
                      <a:lumMod val="50000"/>
                    </a:schemeClr>
                  </a:solidFill>
                  <a:effectLst/>
                  <a:uLnTx/>
                  <a:uFillTx/>
                  <a:latin typeface="Calibri Light" pitchFamily="34" charset="0"/>
                  <a:ea typeface="+mn-ea"/>
                  <a:cs typeface="+mn-cs"/>
                </a:rPr>
                <a:t>www.siruba.com</a:t>
              </a:r>
              <a:endParaRPr kumimoji="0" lang="zh-TW" altLang="en-US" sz="1600" b="0" i="0" u="none" strike="noStrike" kern="1200" cap="none" spc="0" normalizeH="0" baseline="0" noProof="0" dirty="0" smtClean="0">
                <a:ln>
                  <a:noFill/>
                </a:ln>
                <a:solidFill>
                  <a:schemeClr val="bg2">
                    <a:lumMod val="50000"/>
                  </a:schemeClr>
                </a:solidFill>
                <a:effectLst/>
                <a:uLnTx/>
                <a:uFillTx/>
                <a:latin typeface="Calibri Light" pitchFamily="34" charset="0"/>
                <a:ea typeface="+mn-ea"/>
                <a:cs typeface="+mn-cs"/>
              </a:endParaRPr>
            </a:p>
          </p:txBody>
        </p:sp>
        <p:sp>
          <p:nvSpPr>
            <p:cNvPr id="17" name="矩形 16">
              <a:hlinkClick r:id="rId3"/>
            </p:cNvPr>
            <p:cNvSpPr/>
            <p:nvPr/>
          </p:nvSpPr>
          <p:spPr>
            <a:xfrm>
              <a:off x="755576" y="3439944"/>
              <a:ext cx="154817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pic>
        <p:nvPicPr>
          <p:cNvPr id="12" name="圖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067" y="274822"/>
            <a:ext cx="1004567" cy="956443"/>
          </a:xfrm>
          <a:prstGeom prst="rect">
            <a:avLst/>
          </a:prstGeom>
        </p:spPr>
      </p:pic>
      <p:pic>
        <p:nvPicPr>
          <p:cNvPr id="18" name="Picture 3" descr="F:\07_企劃工作 贈品\20190311_PPT\ALL logo-0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8512" y="5651108"/>
            <a:ext cx="2664296" cy="223622"/>
          </a:xfrm>
          <a:prstGeom prst="rect">
            <a:avLst/>
          </a:prstGeom>
          <a:noFill/>
        </p:spPr>
      </p:pic>
      <p:pic>
        <p:nvPicPr>
          <p:cNvPr id="19" name="Picture 3" descr="C:\Users\vicky.kao\Desktop\LOGO\sew much_LOGO-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37056892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A26F54-61ED-47AD-9B14-B8E1FAD32CC9}" type="slidenum">
              <a:rPr lang="zh-TW" altLang="en-US" smtClean="0"/>
              <a:t>‹#›</a:t>
            </a:fld>
            <a:endParaRPr lang="zh-TW" altLang="en-US"/>
          </a:p>
        </p:txBody>
      </p:sp>
    </p:spTree>
    <p:extLst>
      <p:ext uri="{BB962C8B-B14F-4D97-AF65-F5344CB8AC3E}">
        <p14:creationId xmlns:p14="http://schemas.microsoft.com/office/powerpoint/2010/main" val="256294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047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3875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83242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siruba.pse.is/chmail" TargetMode="External"/><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gif"/><Relationship Id="rId5" Type="http://schemas.openxmlformats.org/officeDocument/2006/relationships/image" Target="../media/image17.tiff"/><Relationship Id="rId4" Type="http://schemas.openxmlformats.org/officeDocument/2006/relationships/image" Target="../media/image16.png"/><Relationship Id="rId9" Type="http://schemas.openxmlformats.org/officeDocument/2006/relationships/image" Target="../media/image20.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標題 33"/>
          <p:cNvSpPr>
            <a:spLocks noGrp="1"/>
          </p:cNvSpPr>
          <p:nvPr>
            <p:ph type="ctrTitle"/>
          </p:nvPr>
        </p:nvSpPr>
        <p:spPr>
          <a:xfrm>
            <a:off x="3503713" y="4437112"/>
            <a:ext cx="8628416" cy="654618"/>
          </a:xfrm>
        </p:spPr>
        <p:txBody>
          <a:bodyPr/>
          <a:lstStyle/>
          <a:p>
            <a:r>
              <a:rPr lang="en-US" altLang="zh-TW" sz="4400" dirty="0" smtClean="0"/>
              <a:t>2025</a:t>
            </a:r>
            <a:r>
              <a:rPr lang="zh-TW" altLang="en-US" sz="4400" dirty="0" smtClean="0"/>
              <a:t>  </a:t>
            </a:r>
            <a:r>
              <a:rPr lang="en-US" altLang="zh-TW" sz="4400" dirty="0" smtClean="0"/>
              <a:t>Presentation</a:t>
            </a:r>
            <a:endParaRPr lang="zh-TW" altLang="en-US" sz="4400" dirty="0"/>
          </a:p>
        </p:txBody>
      </p:sp>
      <p:sp>
        <p:nvSpPr>
          <p:cNvPr id="35" name="副標題 34"/>
          <p:cNvSpPr>
            <a:spLocks noGrp="1"/>
          </p:cNvSpPr>
          <p:nvPr>
            <p:ph type="subTitle" idx="1"/>
          </p:nvPr>
        </p:nvSpPr>
        <p:spPr/>
        <p:txBody>
          <a:bodyPr/>
          <a:lstStyle/>
          <a:p>
            <a:r>
              <a:rPr lang="en-US" altLang="zh-TW" dirty="0" smtClean="0"/>
              <a:t>2025/12/26</a:t>
            </a:r>
            <a:endParaRPr lang="zh-TW" altLang="en-US" dirty="0"/>
          </a:p>
        </p:txBody>
      </p:sp>
      <p:pic>
        <p:nvPicPr>
          <p:cNvPr id="4" name="圖片版面配置區 3"/>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矩形 1"/>
          <p:cNvSpPr/>
          <p:nvPr/>
        </p:nvSpPr>
        <p:spPr>
          <a:xfrm>
            <a:off x="3300153" y="6192982"/>
            <a:ext cx="2959331" cy="4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8" descr="KAULI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6640" y="5983658"/>
            <a:ext cx="2818314" cy="418647"/>
          </a:xfrm>
          <a:prstGeom prst="rect">
            <a:avLst/>
          </a:prstGeom>
        </p:spPr>
      </p:pic>
    </p:spTree>
    <p:extLst>
      <p:ext uri="{BB962C8B-B14F-4D97-AF65-F5344CB8AC3E}">
        <p14:creationId xmlns:p14="http://schemas.microsoft.com/office/powerpoint/2010/main" val="488637537"/>
      </p:ext>
    </p:extLst>
  </p:cSld>
  <p:clrMapOvr>
    <a:masterClrMapping/>
  </p:clrMapOvr>
  <p:transition advTm="212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flipH="1">
            <a:off x="2761673" y="1376218"/>
            <a:ext cx="9236" cy="485832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 name="直線接點 4"/>
          <p:cNvCxnSpPr/>
          <p:nvPr/>
        </p:nvCxnSpPr>
        <p:spPr>
          <a:xfrm flipH="1">
            <a:off x="9148619" y="1376217"/>
            <a:ext cx="9236" cy="485832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右大括弧 5"/>
          <p:cNvSpPr/>
          <p:nvPr/>
        </p:nvSpPr>
        <p:spPr>
          <a:xfrm>
            <a:off x="10459515" y="1773057"/>
            <a:ext cx="482349" cy="2183862"/>
          </a:xfrm>
          <a:prstGeom prst="rightBrace">
            <a:avLst>
              <a:gd name="adj1" fmla="val 68936"/>
              <a:gd name="adj2" fmla="val 42639"/>
            </a:avLst>
          </a:prstGeom>
        </p:spPr>
        <p:style>
          <a:lnRef idx="1">
            <a:schemeClr val="accent5"/>
          </a:lnRef>
          <a:fillRef idx="0">
            <a:schemeClr val="accent5"/>
          </a:fillRef>
          <a:effectRef idx="0">
            <a:schemeClr val="accent5"/>
          </a:effectRef>
          <a:fontRef idx="minor">
            <a:schemeClr val="tx1"/>
          </a:fontRef>
        </p:style>
        <p:txBody>
          <a:bodyPr rtlCol="0" anchor="ctr"/>
          <a:lstStyle/>
          <a:p>
            <a:pPr algn="ctr">
              <a:defRPr/>
            </a:pPr>
            <a:endParaRPr lang="zh-TW" altLang="en-US">
              <a:solidFill>
                <a:srgbClr val="000000"/>
              </a:solidFill>
              <a:latin typeface="Arial"/>
              <a:ea typeface="微軟正黑體"/>
            </a:endParaRPr>
          </a:p>
        </p:txBody>
      </p:sp>
      <p:sp>
        <p:nvSpPr>
          <p:cNvPr id="7" name="文字方塊 6"/>
          <p:cNvSpPr txBox="1"/>
          <p:nvPr/>
        </p:nvSpPr>
        <p:spPr>
          <a:xfrm>
            <a:off x="11003387" y="1997616"/>
            <a:ext cx="720080" cy="1200329"/>
          </a:xfrm>
          <a:prstGeom prst="rect">
            <a:avLst/>
          </a:prstGeom>
          <a:solidFill>
            <a:schemeClr val="accent6">
              <a:lumMod val="20000"/>
              <a:lumOff val="80000"/>
            </a:schemeClr>
          </a:solidFill>
          <a:ln>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US" altLang="zh-TW" b="1" dirty="0">
                <a:solidFill>
                  <a:srgbClr val="0000FF"/>
                </a:solidFill>
              </a:rPr>
              <a:t>P/L</a:t>
            </a:r>
          </a:p>
          <a:p>
            <a:pPr lvl="0" algn="ctr">
              <a:defRPr/>
            </a:pPr>
            <a:r>
              <a:rPr lang="en-US" altLang="zh-TW" b="1" dirty="0">
                <a:solidFill>
                  <a:srgbClr val="0000FF"/>
                </a:solidFill>
              </a:rPr>
              <a:t>YOY</a:t>
            </a:r>
          </a:p>
          <a:p>
            <a:pPr lvl="0" algn="ctr">
              <a:defRPr/>
            </a:pPr>
            <a:r>
              <a:rPr lang="en-US" altLang="zh-TW" b="1" dirty="0" smtClean="0">
                <a:solidFill>
                  <a:srgbClr val="0000FF"/>
                </a:solidFill>
              </a:rPr>
              <a:t>-87 </a:t>
            </a:r>
            <a:r>
              <a:rPr lang="en-US" altLang="zh-TW" b="1" dirty="0">
                <a:solidFill>
                  <a:srgbClr val="0000FF"/>
                </a:solidFill>
              </a:rPr>
              <a:t>Mil</a:t>
            </a:r>
            <a:endParaRPr lang="zh-TW" altLang="en-US" dirty="0">
              <a:solidFill>
                <a:srgbClr val="0000FF"/>
              </a:solidFill>
            </a:endParaRPr>
          </a:p>
        </p:txBody>
      </p:sp>
      <p:sp>
        <p:nvSpPr>
          <p:cNvPr id="25" name="圓角矩形 24"/>
          <p:cNvSpPr/>
          <p:nvPr/>
        </p:nvSpPr>
        <p:spPr>
          <a:xfrm>
            <a:off x="4488822" y="640187"/>
            <a:ext cx="3528392" cy="531440"/>
          </a:xfrm>
          <a:prstGeom prst="roundRect">
            <a:avLst>
              <a:gd name="adj" fmla="val 22671"/>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zh-TW" altLang="en-US" sz="3200" b="1" dirty="0">
                <a:solidFill>
                  <a:srgbClr val="000000"/>
                </a:solidFill>
                <a:latin typeface="Arial"/>
                <a:ea typeface="微軟正黑體"/>
              </a:rPr>
              <a:t>合併淨利同比分析</a:t>
            </a:r>
          </a:p>
        </p:txBody>
      </p:sp>
      <p:sp>
        <p:nvSpPr>
          <p:cNvPr id="26" name="矩形 25"/>
          <p:cNvSpPr/>
          <p:nvPr/>
        </p:nvSpPr>
        <p:spPr>
          <a:xfrm>
            <a:off x="8616284" y="836723"/>
            <a:ext cx="1087156" cy="338554"/>
          </a:xfrm>
          <a:prstGeom prst="rect">
            <a:avLst/>
          </a:prstGeom>
        </p:spPr>
        <p:txBody>
          <a:bodyPr wrap="none">
            <a:spAutoFit/>
          </a:bodyPr>
          <a:lstStyle/>
          <a:p>
            <a:pPr algn="ctr">
              <a:defRPr lang="zh-TW" sz="1600" b="1" i="0" u="none" strike="noStrike" kern="1200" baseline="0">
                <a:solidFill>
                  <a:prstClr val="black"/>
                </a:solidFill>
                <a:latin typeface="+mn-lt"/>
                <a:ea typeface="+mn-ea"/>
                <a:cs typeface="+mn-cs"/>
              </a:defRPr>
            </a:pPr>
            <a:r>
              <a:rPr lang="en-US" altLang="zh-TW" sz="1600" b="1" dirty="0">
                <a:solidFill>
                  <a:prstClr val="black"/>
                </a:solidFill>
                <a:latin typeface="Arial"/>
                <a:ea typeface="微軟正黑體"/>
              </a:rPr>
              <a:t>(NTD Mil)</a:t>
            </a:r>
            <a:endParaRPr lang="zh-TW" altLang="en-US" sz="1600" b="1" dirty="0">
              <a:solidFill>
                <a:prstClr val="black"/>
              </a:solidFill>
              <a:latin typeface="Arial"/>
              <a:ea typeface="微軟正黑體"/>
            </a:endParaRPr>
          </a:p>
        </p:txBody>
      </p:sp>
      <p:sp>
        <p:nvSpPr>
          <p:cNvPr id="3" name="投影片編號版面配置區 2"/>
          <p:cNvSpPr>
            <a:spLocks noGrp="1"/>
          </p:cNvSpPr>
          <p:nvPr>
            <p:ph type="sldNum" sz="quarter" idx="12"/>
          </p:nvPr>
        </p:nvSpPr>
        <p:spPr/>
        <p:txBody>
          <a:bodyPr/>
          <a:lstStyle/>
          <a:p>
            <a:fld id="{60A26F54-61ED-47AD-9B14-B8E1FAD32CC9}" type="slidenum">
              <a:rPr lang="zh-TW" altLang="en-US" smtClean="0"/>
              <a:t>10</a:t>
            </a:fld>
            <a:endParaRPr lang="zh-TW" altLang="en-US"/>
          </a:p>
        </p:txBody>
      </p:sp>
      <p:sp>
        <p:nvSpPr>
          <p:cNvPr id="20" name="圓角矩形 19"/>
          <p:cNvSpPr/>
          <p:nvPr/>
        </p:nvSpPr>
        <p:spPr>
          <a:xfrm>
            <a:off x="2832432" y="1403925"/>
            <a:ext cx="1836550" cy="1293091"/>
          </a:xfrm>
          <a:prstGeom prst="roundRect">
            <a:avLst/>
          </a:prstGeom>
          <a:solidFill>
            <a:srgbClr val="0066FF"/>
          </a:solidFill>
          <a:ln w="12700">
            <a:no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TW" sz="1600" b="1" dirty="0">
                <a:solidFill>
                  <a:schemeClr val="bg1"/>
                </a:solidFill>
              </a:rPr>
              <a:t>Gross profit </a:t>
            </a:r>
            <a:r>
              <a:rPr lang="en-US" altLang="zh-TW" sz="1600" b="1" dirty="0" smtClean="0">
                <a:solidFill>
                  <a:schemeClr val="bg1"/>
                </a:solidFill>
              </a:rPr>
              <a:t> decreased </a:t>
            </a:r>
            <a:r>
              <a:rPr lang="en-US" altLang="zh-TW" sz="1600" b="1" dirty="0">
                <a:solidFill>
                  <a:schemeClr val="bg1"/>
                </a:solidFill>
              </a:rPr>
              <a:t>due to </a:t>
            </a:r>
            <a:r>
              <a:rPr lang="en-US" altLang="zh-TW" sz="1600" b="1" dirty="0" smtClean="0"/>
              <a:t>decline </a:t>
            </a:r>
            <a:r>
              <a:rPr lang="en-US" altLang="zh-TW" sz="1600" b="1" dirty="0"/>
              <a:t>in revenue</a:t>
            </a:r>
            <a:r>
              <a:rPr lang="en-US" altLang="zh-TW" sz="1600" b="1" dirty="0" smtClean="0">
                <a:solidFill>
                  <a:schemeClr val="bg1"/>
                </a:solidFill>
              </a:rPr>
              <a:t>, </a:t>
            </a:r>
            <a:r>
              <a:rPr lang="en-US" altLang="zh-TW" sz="1600" b="1" dirty="0">
                <a:solidFill>
                  <a:schemeClr val="bg1"/>
                </a:solidFill>
              </a:rPr>
              <a:t>and products mix.</a:t>
            </a:r>
            <a:endParaRPr lang="zh-TW" altLang="en-US" sz="1600" b="1" dirty="0">
              <a:solidFill>
                <a:schemeClr val="bg1"/>
              </a:solidFill>
            </a:endParaRPr>
          </a:p>
        </p:txBody>
      </p:sp>
      <p:cxnSp>
        <p:nvCxnSpPr>
          <p:cNvPr id="11" name="直線單箭頭接點 10"/>
          <p:cNvCxnSpPr>
            <a:stCxn id="20" idx="2"/>
          </p:cNvCxnSpPr>
          <p:nvPr/>
        </p:nvCxnSpPr>
        <p:spPr>
          <a:xfrm>
            <a:off x="3750707" y="2697016"/>
            <a:ext cx="743" cy="1073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圓角矩形 22"/>
          <p:cNvSpPr/>
          <p:nvPr/>
        </p:nvSpPr>
        <p:spPr>
          <a:xfrm>
            <a:off x="4911318" y="2178428"/>
            <a:ext cx="2032001" cy="814541"/>
          </a:xfrm>
          <a:prstGeom prst="roundRect">
            <a:avLst/>
          </a:prstGeom>
          <a:solidFill>
            <a:srgbClr val="FF0000"/>
          </a:solidFill>
          <a:ln w="12700">
            <a:no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solidFill>
                  <a:schemeClr val="bg1"/>
                </a:solidFill>
              </a:rPr>
              <a:t>N/O </a:t>
            </a:r>
            <a:r>
              <a:rPr lang="en-US" altLang="zh-TW" sz="1600" b="1" dirty="0" smtClean="0">
                <a:solidFill>
                  <a:schemeClr val="bg1"/>
                </a:solidFill>
              </a:rPr>
              <a:t>expense due </a:t>
            </a:r>
            <a:r>
              <a:rPr lang="en-US" altLang="zh-TW" sz="1600" b="1" dirty="0">
                <a:solidFill>
                  <a:schemeClr val="bg1"/>
                </a:solidFill>
              </a:rPr>
              <a:t>to foreign exchange losses. </a:t>
            </a:r>
            <a:endParaRPr lang="zh-TW" altLang="en-US" sz="1600" b="1" dirty="0">
              <a:solidFill>
                <a:schemeClr val="bg1"/>
              </a:solidFill>
            </a:endParaRPr>
          </a:p>
        </p:txBody>
      </p:sp>
      <p:cxnSp>
        <p:nvCxnSpPr>
          <p:cNvPr id="21" name="直線單箭頭接點 20"/>
          <p:cNvCxnSpPr>
            <a:stCxn id="23" idx="2"/>
          </p:cNvCxnSpPr>
          <p:nvPr/>
        </p:nvCxnSpPr>
        <p:spPr>
          <a:xfrm flipH="1">
            <a:off x="5927318" y="2992969"/>
            <a:ext cx="6133" cy="963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7" name="圖表 26"/>
          <p:cNvGraphicFramePr>
            <a:graphicFrameLocks/>
          </p:cNvGraphicFramePr>
          <p:nvPr>
            <p:extLst>
              <p:ext uri="{D42A27DB-BD31-4B8C-83A1-F6EECF244321}">
                <p14:modId xmlns:p14="http://schemas.microsoft.com/office/powerpoint/2010/main" val="2186020112"/>
              </p:ext>
            </p:extLst>
          </p:nvPr>
        </p:nvGraphicFramePr>
        <p:xfrm>
          <a:off x="584944" y="1410835"/>
          <a:ext cx="9843810" cy="5183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6030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3110669" y="364131"/>
            <a:ext cx="6631537" cy="531440"/>
          </a:xfrm>
          <a:prstGeom prst="roundRect">
            <a:avLst>
              <a:gd name="adj" fmla="val 22671"/>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defRPr/>
            </a:pPr>
            <a:r>
              <a:rPr lang="en-US" altLang="zh-TW" sz="2800" b="1" dirty="0" smtClean="0">
                <a:solidFill>
                  <a:srgbClr val="000000"/>
                </a:solidFill>
                <a:cs typeface="+mj-cs"/>
              </a:rPr>
              <a:t>2025 </a:t>
            </a:r>
            <a:r>
              <a:rPr lang="en-US" altLang="zh-TW" sz="2800" b="1" dirty="0">
                <a:solidFill>
                  <a:srgbClr val="000000"/>
                </a:solidFill>
                <a:cs typeface="+mj-cs"/>
              </a:rPr>
              <a:t>3Q Consolidated Balance Sheet </a:t>
            </a:r>
            <a:endParaRPr lang="zh-TW" altLang="en-US" sz="3200" b="1" dirty="0">
              <a:solidFill>
                <a:schemeClr val="tx1"/>
              </a:solidFill>
            </a:endParaRPr>
          </a:p>
        </p:txBody>
      </p:sp>
      <p:sp>
        <p:nvSpPr>
          <p:cNvPr id="6" name="投影片編號版面配置區 5"/>
          <p:cNvSpPr>
            <a:spLocks noGrp="1"/>
          </p:cNvSpPr>
          <p:nvPr>
            <p:ph type="sldNum" sz="quarter" idx="12"/>
          </p:nvPr>
        </p:nvSpPr>
        <p:spPr>
          <a:xfrm>
            <a:off x="11156340" y="6466324"/>
            <a:ext cx="685867" cy="365125"/>
          </a:xfrm>
        </p:spPr>
        <p:txBody>
          <a:bodyPr/>
          <a:lstStyle/>
          <a:p>
            <a:fld id="{60A26F54-61ED-47AD-9B14-B8E1FAD32CC9}" type="slidenum">
              <a:rPr lang="zh-TW" altLang="en-US" smtClean="0"/>
              <a:t>11</a:t>
            </a:fld>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1411100375"/>
              </p:ext>
            </p:extLst>
          </p:nvPr>
        </p:nvGraphicFramePr>
        <p:xfrm>
          <a:off x="953540" y="1077475"/>
          <a:ext cx="10342532" cy="5476765"/>
        </p:xfrm>
        <a:graphic>
          <a:graphicData uri="http://schemas.openxmlformats.org/drawingml/2006/table">
            <a:tbl>
              <a:tblPr/>
              <a:tblGrid>
                <a:gridCol w="6397281">
                  <a:extLst>
                    <a:ext uri="{9D8B030D-6E8A-4147-A177-3AD203B41FA5}">
                      <a16:colId xmlns:a16="http://schemas.microsoft.com/office/drawing/2014/main" val="2454974501"/>
                    </a:ext>
                  </a:extLst>
                </a:gridCol>
                <a:gridCol w="1666121">
                  <a:extLst>
                    <a:ext uri="{9D8B030D-6E8A-4147-A177-3AD203B41FA5}">
                      <a16:colId xmlns:a16="http://schemas.microsoft.com/office/drawing/2014/main" val="1299350006"/>
                    </a:ext>
                  </a:extLst>
                </a:gridCol>
                <a:gridCol w="1383196">
                  <a:extLst>
                    <a:ext uri="{9D8B030D-6E8A-4147-A177-3AD203B41FA5}">
                      <a16:colId xmlns:a16="http://schemas.microsoft.com/office/drawing/2014/main" val="4010216950"/>
                    </a:ext>
                  </a:extLst>
                </a:gridCol>
                <a:gridCol w="895934">
                  <a:extLst>
                    <a:ext uri="{9D8B030D-6E8A-4147-A177-3AD203B41FA5}">
                      <a16:colId xmlns:a16="http://schemas.microsoft.com/office/drawing/2014/main" val="2585498078"/>
                    </a:ext>
                  </a:extLst>
                </a:gridCol>
              </a:tblGrid>
              <a:tr h="403789">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Consolidated Balance Sheet</a:t>
                      </a:r>
                      <a:br>
                        <a:rPr lang="en-US" sz="1600" b="1" i="0" u="none" strike="noStrike">
                          <a:solidFill>
                            <a:srgbClr val="000000"/>
                          </a:solidFill>
                          <a:effectLst/>
                          <a:latin typeface="Arial" panose="020B0604020202020204" pitchFamily="34" charset="0"/>
                          <a:ea typeface="新細明體" panose="02020500000000000000" pitchFamily="18" charset="-120"/>
                        </a:rPr>
                      </a:br>
                      <a:r>
                        <a:rPr lang="en-US" sz="1600" b="1" i="0" u="none" strike="noStrike">
                          <a:solidFill>
                            <a:srgbClr val="000000"/>
                          </a:solidFill>
                          <a:effectLst/>
                          <a:latin typeface="Arial" panose="020B0604020202020204" pitchFamily="34" charset="0"/>
                          <a:ea typeface="新細明體" panose="02020500000000000000" pitchFamily="18" charset="-120"/>
                        </a:rPr>
                        <a:t>(NTD Million)</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2025/9/30</a:t>
                      </a:r>
                    </a:p>
                  </a:txBody>
                  <a:tcPr marL="4025" marR="4025" marT="40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2024/9/30</a:t>
                      </a:r>
                    </a:p>
                  </a:txBody>
                  <a:tcPr marL="4025" marR="4025" marT="40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YoY</a:t>
                      </a:r>
                    </a:p>
                  </a:txBody>
                  <a:tcPr marL="4025" marR="4025" marT="40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541559"/>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Cash and cash equivalents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1,187</a:t>
                      </a:r>
                    </a:p>
                  </a:txBody>
                  <a:tcPr marL="4025" marR="4025" marT="40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1,225</a:t>
                      </a:r>
                    </a:p>
                  </a:txBody>
                  <a:tcPr marL="4025" marR="4025" marT="4025"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(38.0)</a:t>
                      </a:r>
                    </a:p>
                  </a:txBody>
                  <a:tcPr marL="4025" marR="4025" marT="40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967802072"/>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Current financial assets at amortised cost</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608</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325</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283.0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8525102"/>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Accounts receivables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573</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624</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(51.0)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2026722787"/>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Inventories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482</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796</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(314.0)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1962008"/>
                  </a:ext>
                </a:extLst>
              </a:tr>
              <a:tr h="249253">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　　　 Total current assets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2,926</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3,042</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(116.0)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2367759010"/>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Investment property</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215</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194</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21.0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6643565"/>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Property, plant and equipment</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796</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858</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(62.0)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374299611"/>
                  </a:ext>
                </a:extLst>
              </a:tr>
              <a:tr h="249253">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　　 Total assets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4,292</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4,314</a:t>
                      </a:r>
                    </a:p>
                  </a:txBody>
                  <a:tcPr marL="4025" marR="4025" marT="4025"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(22.0)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32058637"/>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Short-term borrowings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100</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100</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0.0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3288271752"/>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Accounts payables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335</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236</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99.0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8558746"/>
                  </a:ext>
                </a:extLst>
              </a:tr>
              <a:tr h="249253">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　　    Total current liabilities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489</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392</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97.0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2404193620"/>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non-current liabilities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285</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264</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21.0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8510957"/>
                  </a:ext>
                </a:extLst>
              </a:tr>
              <a:tr h="249253">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　     Total liabilities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774</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656</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118.0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2425955590"/>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Ordinary share</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1,821</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1,821</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0.0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9027427"/>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retained earnings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1,667</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1,729</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(62.0)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2917878544"/>
                  </a:ext>
                </a:extLst>
              </a:tr>
              <a:tr h="249253">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　     Total equity</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3,517</a:t>
                      </a:r>
                    </a:p>
                  </a:txBody>
                  <a:tcPr marL="4025" marR="4025" marT="40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3,658</a:t>
                      </a:r>
                    </a:p>
                  </a:txBody>
                  <a:tcPr marL="4025" marR="4025" marT="40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(141.0)</a:t>
                      </a:r>
                    </a:p>
                  </a:txBody>
                  <a:tcPr marL="4025" marR="4025" marT="40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700061"/>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Quick Ratio</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598%</a:t>
                      </a:r>
                    </a:p>
                  </a:txBody>
                  <a:tcPr marL="4025" marR="4025" marT="40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776%</a:t>
                      </a:r>
                    </a:p>
                  </a:txBody>
                  <a:tcPr marL="4025" marR="4025" marT="4025"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-178%</a:t>
                      </a:r>
                    </a:p>
                  </a:txBody>
                  <a:tcPr marL="4025" marR="4025" marT="40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729240239"/>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Current Ratio</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484%</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555%</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1040822"/>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Debt Ratio</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18%</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15%</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3092844518"/>
                  </a:ext>
                </a:extLst>
              </a:tr>
              <a:tr h="249253">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ROE (YTD Annualized)</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-1.6%</a:t>
                      </a:r>
                    </a:p>
                  </a:txBody>
                  <a:tcPr marL="4025" marR="4025" marT="40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1.7%</a:t>
                      </a:r>
                    </a:p>
                  </a:txBody>
                  <a:tcPr marL="4025" marR="4025" marT="40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-3.2%</a:t>
                      </a:r>
                    </a:p>
                  </a:txBody>
                  <a:tcPr marL="4025" marR="4025" marT="40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430893"/>
                  </a:ext>
                </a:extLst>
              </a:tr>
            </a:tbl>
          </a:graphicData>
        </a:graphic>
      </p:graphicFrame>
    </p:spTree>
    <p:extLst>
      <p:ext uri="{BB962C8B-B14F-4D97-AF65-F5344CB8AC3E}">
        <p14:creationId xmlns:p14="http://schemas.microsoft.com/office/powerpoint/2010/main" val="2708886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2170633" y="908720"/>
            <a:ext cx="8263782" cy="531440"/>
          </a:xfrm>
          <a:prstGeom prst="roundRect">
            <a:avLst>
              <a:gd name="adj" fmla="val 22671"/>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defRPr/>
            </a:pPr>
            <a:r>
              <a:rPr lang="en-US" altLang="zh-TW" sz="2800" b="1" dirty="0" smtClean="0">
                <a:solidFill>
                  <a:srgbClr val="000000"/>
                </a:solidFill>
                <a:cs typeface="+mj-cs"/>
              </a:rPr>
              <a:t>2025 </a:t>
            </a:r>
            <a:r>
              <a:rPr lang="en-US" altLang="zh-TW" sz="2800" b="1" dirty="0">
                <a:solidFill>
                  <a:srgbClr val="000000"/>
                </a:solidFill>
                <a:cs typeface="+mj-cs"/>
              </a:rPr>
              <a:t>3Q Consolidated Statement of cash flows</a:t>
            </a:r>
            <a:endParaRPr lang="zh-TW" altLang="en-US" sz="3200" b="1" dirty="0">
              <a:solidFill>
                <a:schemeClr val="tx1"/>
              </a:solidFill>
            </a:endParaRPr>
          </a:p>
        </p:txBody>
      </p:sp>
      <p:sp>
        <p:nvSpPr>
          <p:cNvPr id="6" name="投影片編號版面配置區 5"/>
          <p:cNvSpPr>
            <a:spLocks noGrp="1"/>
          </p:cNvSpPr>
          <p:nvPr>
            <p:ph type="sldNum" sz="quarter" idx="12"/>
          </p:nvPr>
        </p:nvSpPr>
        <p:spPr>
          <a:xfrm>
            <a:off x="11251658" y="6419085"/>
            <a:ext cx="685867" cy="365125"/>
          </a:xfrm>
        </p:spPr>
        <p:txBody>
          <a:bodyPr/>
          <a:lstStyle/>
          <a:p>
            <a:fld id="{60A26F54-61ED-47AD-9B14-B8E1FAD32CC9}" type="slidenum">
              <a:rPr lang="zh-TW" altLang="en-US" smtClean="0"/>
              <a:t>12</a:t>
            </a:fld>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433240241"/>
              </p:ext>
            </p:extLst>
          </p:nvPr>
        </p:nvGraphicFramePr>
        <p:xfrm>
          <a:off x="838200" y="1865747"/>
          <a:ext cx="10515599" cy="4276436"/>
        </p:xfrm>
        <a:graphic>
          <a:graphicData uri="http://schemas.openxmlformats.org/drawingml/2006/table">
            <a:tbl>
              <a:tblPr/>
              <a:tblGrid>
                <a:gridCol w="7083172">
                  <a:extLst>
                    <a:ext uri="{9D8B030D-6E8A-4147-A177-3AD203B41FA5}">
                      <a16:colId xmlns:a16="http://schemas.microsoft.com/office/drawing/2014/main" val="457001129"/>
                    </a:ext>
                  </a:extLst>
                </a:gridCol>
                <a:gridCol w="1807179">
                  <a:extLst>
                    <a:ext uri="{9D8B030D-6E8A-4147-A177-3AD203B41FA5}">
                      <a16:colId xmlns:a16="http://schemas.microsoft.com/office/drawing/2014/main" val="1451934874"/>
                    </a:ext>
                  </a:extLst>
                </a:gridCol>
                <a:gridCol w="1625248">
                  <a:extLst>
                    <a:ext uri="{9D8B030D-6E8A-4147-A177-3AD203B41FA5}">
                      <a16:colId xmlns:a16="http://schemas.microsoft.com/office/drawing/2014/main" val="2150827588"/>
                    </a:ext>
                  </a:extLst>
                </a:gridCol>
              </a:tblGrid>
              <a:tr h="761558">
                <a:tc>
                  <a:txBody>
                    <a:bodyPr/>
                    <a:lstStyle/>
                    <a:p>
                      <a:pPr algn="ctr" rtl="0" fontAlgn="ctr"/>
                      <a:r>
                        <a:rPr lang="en-US" sz="2000" b="1" i="0" u="none" strike="noStrike">
                          <a:solidFill>
                            <a:srgbClr val="000000"/>
                          </a:solidFill>
                          <a:effectLst/>
                          <a:latin typeface="Arial" panose="020B0604020202020204" pitchFamily="34" charset="0"/>
                          <a:ea typeface="新細明體" panose="02020500000000000000" pitchFamily="18" charset="-120"/>
                        </a:rPr>
                        <a:t>Consolidated Statement of cash flows</a:t>
                      </a:r>
                      <a:br>
                        <a:rPr lang="en-US" sz="2000" b="1" i="0" u="none" strike="noStrike">
                          <a:solidFill>
                            <a:srgbClr val="000000"/>
                          </a:solidFill>
                          <a:effectLst/>
                          <a:latin typeface="Arial" panose="020B0604020202020204" pitchFamily="34" charset="0"/>
                          <a:ea typeface="新細明體" panose="02020500000000000000" pitchFamily="18" charset="-120"/>
                        </a:rPr>
                      </a:br>
                      <a:r>
                        <a:rPr lang="en-US" sz="2000" b="1" i="0" u="none" strike="noStrike">
                          <a:solidFill>
                            <a:srgbClr val="000000"/>
                          </a:solidFill>
                          <a:effectLst/>
                          <a:latin typeface="Arial" panose="020B0604020202020204" pitchFamily="34" charset="0"/>
                          <a:ea typeface="新細明體" panose="02020500000000000000" pitchFamily="18" charset="-120"/>
                        </a:rPr>
                        <a:t>(NTD Million)</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1" i="0" u="none" strike="noStrike">
                          <a:solidFill>
                            <a:srgbClr val="000000"/>
                          </a:solidFill>
                          <a:effectLst/>
                          <a:latin typeface="Arial" panose="020B0604020202020204" pitchFamily="34" charset="0"/>
                          <a:ea typeface="新細明體" panose="02020500000000000000" pitchFamily="18" charset="-120"/>
                        </a:rPr>
                        <a:t>2025 3Q </a:t>
                      </a:r>
                      <a:br>
                        <a:rPr lang="en-US" sz="2000" b="1" i="0" u="none" strike="noStrike">
                          <a:solidFill>
                            <a:srgbClr val="000000"/>
                          </a:solidFill>
                          <a:effectLst/>
                          <a:latin typeface="Arial" panose="020B0604020202020204" pitchFamily="34" charset="0"/>
                          <a:ea typeface="新細明體" panose="02020500000000000000" pitchFamily="18" charset="-120"/>
                        </a:rPr>
                      </a:br>
                      <a:r>
                        <a:rPr lang="en-US" sz="2000" b="1" i="0" u="none" strike="noStrike">
                          <a:solidFill>
                            <a:srgbClr val="000000"/>
                          </a:solidFill>
                          <a:effectLst/>
                          <a:latin typeface="Arial" panose="020B0604020202020204" pitchFamily="34" charset="0"/>
                          <a:ea typeface="新細明體" panose="02020500000000000000" pitchFamily="18" charset="-120"/>
                        </a:rPr>
                        <a:t>YTD</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1" i="0" u="none" strike="noStrike">
                          <a:solidFill>
                            <a:srgbClr val="000000"/>
                          </a:solidFill>
                          <a:effectLst/>
                          <a:latin typeface="Arial" panose="020B0604020202020204" pitchFamily="34" charset="0"/>
                          <a:ea typeface="新細明體" panose="02020500000000000000" pitchFamily="18" charset="-120"/>
                        </a:rPr>
                        <a:t>2024 3Q </a:t>
                      </a:r>
                      <a:br>
                        <a:rPr lang="en-US" sz="2000" b="1" i="0" u="none" strike="noStrike">
                          <a:solidFill>
                            <a:srgbClr val="000000"/>
                          </a:solidFill>
                          <a:effectLst/>
                          <a:latin typeface="Arial" panose="020B0604020202020204" pitchFamily="34" charset="0"/>
                          <a:ea typeface="新細明體" panose="02020500000000000000" pitchFamily="18" charset="-120"/>
                        </a:rPr>
                      </a:br>
                      <a:r>
                        <a:rPr lang="en-US" sz="2000" b="1" i="0" u="none" strike="noStrike">
                          <a:solidFill>
                            <a:srgbClr val="000000"/>
                          </a:solidFill>
                          <a:effectLst/>
                          <a:latin typeface="Arial" panose="020B0604020202020204" pitchFamily="34" charset="0"/>
                          <a:ea typeface="新細明體" panose="02020500000000000000" pitchFamily="18" charset="-120"/>
                        </a:rPr>
                        <a:t>YTD</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432294"/>
                  </a:ext>
                </a:extLst>
              </a:tr>
              <a:tr h="390542">
                <a:tc>
                  <a:txBody>
                    <a:bodyPr/>
                    <a:lstStyle/>
                    <a:p>
                      <a:pPr algn="l" rtl="0" fontAlgn="ctr"/>
                      <a:r>
                        <a:rPr lang="en-US" sz="2000" b="0" i="0" u="none" strike="noStrike">
                          <a:solidFill>
                            <a:srgbClr val="000000"/>
                          </a:solidFill>
                          <a:effectLst/>
                          <a:latin typeface="Arial" panose="020B0604020202020204" pitchFamily="34" charset="0"/>
                          <a:ea typeface="新細明體" panose="02020500000000000000" pitchFamily="18" charset="-120"/>
                        </a:rPr>
                        <a:t>Cash inflow (outflow) generated from operations</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296</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310</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3062968440"/>
                  </a:ext>
                </a:extLst>
              </a:tr>
              <a:tr h="390542">
                <a:tc>
                  <a:txBody>
                    <a:bodyPr/>
                    <a:lstStyle/>
                    <a:p>
                      <a:pPr algn="l" rtl="0" fontAlgn="ctr"/>
                      <a:r>
                        <a:rPr lang="en-US" sz="2000" b="1" i="0" u="none" strike="noStrike">
                          <a:solidFill>
                            <a:srgbClr val="000000"/>
                          </a:solidFill>
                          <a:effectLst/>
                          <a:latin typeface="Arial" panose="020B0604020202020204" pitchFamily="34" charset="0"/>
                          <a:ea typeface="新細明體" panose="02020500000000000000" pitchFamily="18" charset="-120"/>
                        </a:rPr>
                        <a:t>Net cash flows from (used in) investing activities</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(329)</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12</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1292531"/>
                  </a:ext>
                </a:extLst>
              </a:tr>
              <a:tr h="390542">
                <a:tc>
                  <a:txBody>
                    <a:bodyPr/>
                    <a:lstStyle/>
                    <a:p>
                      <a:pPr algn="l" rtl="0" fontAlgn="ctr"/>
                      <a:r>
                        <a:rPr lang="en-US" sz="2000" b="1" i="0" u="none" strike="noStrike">
                          <a:solidFill>
                            <a:srgbClr val="000000"/>
                          </a:solidFill>
                          <a:effectLst/>
                          <a:latin typeface="Arial" panose="020B0604020202020204" pitchFamily="34" charset="0"/>
                          <a:ea typeface="新細明體" panose="02020500000000000000" pitchFamily="18" charset="-120"/>
                        </a:rPr>
                        <a:t>Net cash flows from (used in) financing activities</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(78)</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(37)</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783223208"/>
                  </a:ext>
                </a:extLst>
              </a:tr>
              <a:tr h="390542">
                <a:tc>
                  <a:txBody>
                    <a:bodyPr/>
                    <a:lstStyle/>
                    <a:p>
                      <a:pPr algn="l" rtl="0" fontAlgn="ctr"/>
                      <a:r>
                        <a:rPr lang="en-US" sz="2000" b="0" i="0" u="none" strike="noStrike">
                          <a:solidFill>
                            <a:srgbClr val="000000"/>
                          </a:solidFill>
                          <a:effectLst/>
                          <a:latin typeface="Arial" panose="020B0604020202020204" pitchFamily="34" charset="0"/>
                          <a:ea typeface="新細明體" panose="02020500000000000000" pitchFamily="18" charset="-120"/>
                        </a:rPr>
                        <a:t>Effect of exchange rate changes on cash and cash equivalents</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(42)</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14</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6419967"/>
                  </a:ext>
                </a:extLst>
              </a:tr>
              <a:tr h="390542">
                <a:tc>
                  <a:txBody>
                    <a:bodyPr/>
                    <a:lstStyle/>
                    <a:p>
                      <a:pPr algn="l" rtl="0" fontAlgn="ctr"/>
                      <a:r>
                        <a:rPr lang="en-US" sz="2000" b="1" i="0" u="none" strike="noStrike">
                          <a:solidFill>
                            <a:srgbClr val="000000"/>
                          </a:solidFill>
                          <a:effectLst/>
                          <a:latin typeface="Arial" panose="020B0604020202020204" pitchFamily="34" charset="0"/>
                          <a:ea typeface="新細明體" panose="02020500000000000000" pitchFamily="18" charset="-120"/>
                        </a:rPr>
                        <a:t>Net increase (decrease) in cash and cash equivalents</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(154)</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299</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83149578"/>
                  </a:ext>
                </a:extLst>
              </a:tr>
              <a:tr h="390542">
                <a:tc>
                  <a:txBody>
                    <a:bodyPr/>
                    <a:lstStyle/>
                    <a:p>
                      <a:pPr algn="l" rtl="0" fontAlgn="ctr"/>
                      <a:r>
                        <a:rPr lang="en-US" sz="2000" b="0" i="0" u="none" strike="noStrike">
                          <a:solidFill>
                            <a:srgbClr val="000000"/>
                          </a:solidFill>
                          <a:effectLst/>
                          <a:latin typeface="Arial" panose="020B0604020202020204" pitchFamily="34" charset="0"/>
                          <a:ea typeface="新細明體" panose="02020500000000000000" pitchFamily="18" charset="-120"/>
                        </a:rPr>
                        <a:t>Cash and cash equivalents at beginning of period</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1,341</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926</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0351723"/>
                  </a:ext>
                </a:extLst>
              </a:tr>
              <a:tr h="390542">
                <a:tc>
                  <a:txBody>
                    <a:bodyPr/>
                    <a:lstStyle/>
                    <a:p>
                      <a:pPr algn="l" rtl="0" fontAlgn="ctr"/>
                      <a:r>
                        <a:rPr lang="en-US" sz="2000" b="1" i="0" u="none" strike="noStrike">
                          <a:solidFill>
                            <a:srgbClr val="000000"/>
                          </a:solidFill>
                          <a:effectLst/>
                          <a:latin typeface="Arial" panose="020B0604020202020204" pitchFamily="34" charset="0"/>
                          <a:ea typeface="新細明體" panose="02020500000000000000" pitchFamily="18" charset="-120"/>
                        </a:rPr>
                        <a:t>Cash and cash equivalents at end of period</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1,187</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1,225</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65992705"/>
                  </a:ext>
                </a:extLst>
              </a:tr>
              <a:tr h="390542">
                <a:tc>
                  <a:txBody>
                    <a:bodyPr/>
                    <a:lstStyle/>
                    <a:p>
                      <a:pPr algn="l" rtl="0" fontAlgn="ctr"/>
                      <a:r>
                        <a:rPr lang="en-US" sz="2000" b="0" i="0" u="none" strike="noStrike">
                          <a:solidFill>
                            <a:srgbClr val="000000"/>
                          </a:solidFill>
                          <a:effectLst/>
                          <a:latin typeface="Arial" panose="020B0604020202020204" pitchFamily="34" charset="0"/>
                          <a:ea typeface="新細明體" panose="02020500000000000000" pitchFamily="18" charset="-120"/>
                        </a:rPr>
                        <a:t>Remarks： </a:t>
                      </a:r>
                      <a:r>
                        <a:rPr lang="en-US" sz="2000" b="0" i="0" u="none" strike="noStrike">
                          <a:solidFill>
                            <a:srgbClr val="000000"/>
                          </a:solidFill>
                          <a:effectLst/>
                          <a:latin typeface="細明體" panose="02020509000000000000" pitchFamily="49" charset="-120"/>
                          <a:ea typeface="細明體" panose="02020509000000000000" pitchFamily="49" charset="-120"/>
                        </a:rPr>
                        <a:t> </a:t>
                      </a:r>
                      <a:endParaRPr lang="en-US" sz="2000" b="0" i="0" u="none" strike="noStrike">
                        <a:solidFill>
                          <a:srgbClr val="000000"/>
                        </a:solidFill>
                        <a:effectLst/>
                        <a:latin typeface="Arial" panose="020B0604020202020204" pitchFamily="34" charset="0"/>
                        <a:ea typeface="新細明體" panose="02020500000000000000" pitchFamily="18" charset="-120"/>
                      </a:endParaRP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zh-TW" altLang="en-US" sz="2000" b="1" i="0" u="none" strike="noStrike">
                          <a:solidFill>
                            <a:srgbClr val="000000"/>
                          </a:solidFill>
                          <a:effectLst/>
                          <a:latin typeface="Arial" panose="020B0604020202020204" pitchFamily="34" charset="0"/>
                          <a:ea typeface="新細明體" panose="02020500000000000000" pitchFamily="18" charset="-120"/>
                        </a:rPr>
                        <a:t>　</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zh-TW" altLang="en-US" sz="2000" b="1" i="0" u="none" strike="noStrike">
                          <a:solidFill>
                            <a:srgbClr val="000000"/>
                          </a:solidFill>
                          <a:effectLst/>
                          <a:latin typeface="Arial" panose="020B0604020202020204" pitchFamily="34" charset="0"/>
                          <a:ea typeface="新細明體" panose="02020500000000000000" pitchFamily="18" charset="-120"/>
                        </a:rPr>
                        <a:t>　</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33871635"/>
                  </a:ext>
                </a:extLst>
              </a:tr>
              <a:tr h="390542">
                <a:tc>
                  <a:txBody>
                    <a:bodyPr/>
                    <a:lstStyle/>
                    <a:p>
                      <a:pPr algn="l" rtl="0" fontAlgn="ctr"/>
                      <a:r>
                        <a:rPr lang="en-US" sz="2000" b="1" i="0" u="none" strike="noStrike">
                          <a:solidFill>
                            <a:srgbClr val="000000"/>
                          </a:solidFill>
                          <a:effectLst/>
                          <a:latin typeface="Arial" panose="020B0604020202020204" pitchFamily="34" charset="0"/>
                          <a:ea typeface="新細明體" panose="02020500000000000000" pitchFamily="18" charset="-120"/>
                        </a:rPr>
                        <a:t>Depreciation &amp; Amortization expense </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67</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zh-TW" sz="2000" b="1" i="0" u="none" strike="noStrike" dirty="0">
                          <a:solidFill>
                            <a:srgbClr val="000000"/>
                          </a:solidFill>
                          <a:effectLst/>
                          <a:latin typeface="Arial" panose="020B0604020202020204" pitchFamily="34" charset="0"/>
                          <a:ea typeface="新細明體" panose="02020500000000000000" pitchFamily="18" charset="-120"/>
                        </a:rPr>
                        <a:t>58</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977906200"/>
                  </a:ext>
                </a:extLst>
              </a:tr>
            </a:tbl>
          </a:graphicData>
        </a:graphic>
      </p:graphicFrame>
    </p:spTree>
    <p:extLst>
      <p:ext uri="{BB962C8B-B14F-4D97-AF65-F5344CB8AC3E}">
        <p14:creationId xmlns:p14="http://schemas.microsoft.com/office/powerpoint/2010/main" val="2395639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1144542" y="1595131"/>
            <a:ext cx="4435384" cy="3011159"/>
          </a:xfrm>
        </p:spPr>
        <p:txBody>
          <a:bodyPr/>
          <a:lstStyle/>
          <a:p>
            <a:pPr>
              <a:buClr>
                <a:srgbClr val="FF0000"/>
              </a:buClr>
              <a:buFont typeface="Wingdings" panose="05000000000000000000" pitchFamily="2" charset="2"/>
              <a:buChar char="l"/>
            </a:pPr>
            <a:r>
              <a:rPr lang="en-US" altLang="zh-TW" sz="2400" dirty="0" smtClean="0"/>
              <a:t>Continuous </a:t>
            </a:r>
            <a:r>
              <a:rPr lang="en-US" altLang="zh-TW" sz="2400" dirty="0"/>
              <a:t>enhancement of corporate constitution</a:t>
            </a:r>
          </a:p>
          <a:p>
            <a:pPr lvl="1"/>
            <a:r>
              <a:rPr lang="en-US" altLang="zh-TW" sz="1500" dirty="0"/>
              <a:t>Quality is corporate priority</a:t>
            </a:r>
          </a:p>
          <a:p>
            <a:pPr lvl="1"/>
            <a:r>
              <a:rPr lang="en-US" altLang="zh-TW" sz="1500" dirty="0"/>
              <a:t>Organization activation</a:t>
            </a:r>
            <a:r>
              <a:rPr lang="zh-TW" altLang="en-US" sz="1500" dirty="0"/>
              <a:t> </a:t>
            </a:r>
            <a:r>
              <a:rPr lang="en-US" altLang="zh-TW" sz="1500" dirty="0"/>
              <a:t>/</a:t>
            </a:r>
            <a:r>
              <a:rPr lang="zh-TW" altLang="en-US" sz="1500" dirty="0"/>
              <a:t> </a:t>
            </a:r>
            <a:r>
              <a:rPr lang="en-US" altLang="zh-TW" sz="1500" dirty="0" smtClean="0"/>
              <a:t>Technology inheritance</a:t>
            </a:r>
            <a:endParaRPr lang="en-US" altLang="zh-TW" sz="1500" strike="sngStrike" dirty="0"/>
          </a:p>
          <a:p>
            <a:pPr lvl="1"/>
            <a:r>
              <a:rPr lang="en-US" altLang="zh-TW" sz="1500" dirty="0"/>
              <a:t>Equipment Upgrade</a:t>
            </a:r>
            <a:r>
              <a:rPr lang="en-US" altLang="zh-TW" sz="1500" dirty="0" smtClean="0"/>
              <a:t>/</a:t>
            </a:r>
            <a:r>
              <a:rPr lang="zh-TW" altLang="en-US" sz="1500" dirty="0" smtClean="0"/>
              <a:t> </a:t>
            </a:r>
            <a:r>
              <a:rPr lang="en-US" altLang="zh-TW" sz="1500" dirty="0"/>
              <a:t>Asset Activation</a:t>
            </a:r>
          </a:p>
          <a:p>
            <a:pPr marL="457176" lvl="1" indent="0">
              <a:buNone/>
            </a:pPr>
            <a:endParaRPr lang="en-US" altLang="zh-TW" sz="1500" dirty="0"/>
          </a:p>
          <a:p>
            <a:pPr>
              <a:buClr>
                <a:srgbClr val="FF0000"/>
              </a:buClr>
              <a:buFont typeface="Wingdings" panose="05000000000000000000" pitchFamily="2" charset="2"/>
              <a:buChar char="l"/>
            </a:pPr>
            <a:r>
              <a:rPr lang="en-US" altLang="zh-TW" sz="2400" dirty="0"/>
              <a:t>Enterprise transformation</a:t>
            </a:r>
          </a:p>
          <a:p>
            <a:pPr lvl="1"/>
            <a:r>
              <a:rPr lang="en-US" altLang="zh-TW" sz="1600" dirty="0"/>
              <a:t>Fully implement ESG sustainable management strategy</a:t>
            </a:r>
          </a:p>
          <a:p>
            <a:pPr lvl="1"/>
            <a:r>
              <a:rPr lang="en-US" altLang="zh-TW" sz="1600" dirty="0"/>
              <a:t>Expand the value promotion strategy map</a:t>
            </a:r>
          </a:p>
          <a:p>
            <a:pPr lvl="1"/>
            <a:r>
              <a:rPr lang="en-US" altLang="zh-TW" sz="1600" dirty="0"/>
              <a:t>Committed to electronic control and IoT capabilities</a:t>
            </a:r>
          </a:p>
          <a:p>
            <a:pPr marL="457176" lvl="1" indent="0">
              <a:buNone/>
            </a:pPr>
            <a:endParaRPr lang="zh-TW" altLang="zh-TW" sz="2000" dirty="0"/>
          </a:p>
        </p:txBody>
      </p:sp>
      <p:sp>
        <p:nvSpPr>
          <p:cNvPr id="3" name="標題 2"/>
          <p:cNvSpPr>
            <a:spLocks noGrp="1"/>
          </p:cNvSpPr>
          <p:nvPr>
            <p:ph type="ctrTitle"/>
          </p:nvPr>
        </p:nvSpPr>
        <p:spPr/>
        <p:txBody>
          <a:bodyPr/>
          <a:lstStyle/>
          <a:p>
            <a:r>
              <a:rPr lang="en-US" altLang="zh-TW" dirty="0" smtClean="0"/>
              <a:t>3</a:t>
            </a:r>
            <a:r>
              <a:rPr lang="en-US" altLang="zh-TW" dirty="0"/>
              <a:t>.</a:t>
            </a:r>
            <a:r>
              <a:rPr lang="zh-TW" altLang="en-US" dirty="0"/>
              <a:t> </a:t>
            </a:r>
            <a:r>
              <a:rPr lang="en-US" altLang="zh-TW" dirty="0" smtClean="0"/>
              <a:t>Development </a:t>
            </a:r>
            <a:r>
              <a:rPr lang="en-US" altLang="zh-TW" dirty="0"/>
              <a:t>Strategy</a:t>
            </a:r>
            <a:endParaRPr lang="zh-TW" altLang="en-US" dirty="0"/>
          </a:p>
        </p:txBody>
      </p:sp>
      <p:sp>
        <p:nvSpPr>
          <p:cNvPr id="5" name="內容版面配置區 3"/>
          <p:cNvSpPr txBox="1">
            <a:spLocks/>
          </p:cNvSpPr>
          <p:nvPr/>
        </p:nvSpPr>
        <p:spPr>
          <a:xfrm>
            <a:off x="6082846" y="1595131"/>
            <a:ext cx="4489904" cy="2771129"/>
          </a:xfrm>
          <a:prstGeom prst="rect">
            <a:avLst/>
          </a:prstGeom>
        </p:spPr>
        <p:txBody>
          <a:bodyPr/>
          <a:lstStyle>
            <a:lvl1pPr marL="342882" indent="-342882"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Wingdings" panose="05000000000000000000" pitchFamily="2" charset="2"/>
              <a:buChar char="l"/>
            </a:pPr>
            <a:r>
              <a:rPr lang="en-US" altLang="zh-TW" sz="2400" dirty="0"/>
              <a:t>Continual optimization of business model</a:t>
            </a:r>
          </a:p>
          <a:p>
            <a:pPr lvl="1"/>
            <a:r>
              <a:rPr lang="en-US" altLang="zh-TW" sz="1600" dirty="0"/>
              <a:t>Improve the cost performance of the main products</a:t>
            </a:r>
          </a:p>
          <a:p>
            <a:pPr lvl="1"/>
            <a:r>
              <a:rPr lang="en-US" altLang="zh-TW" sz="1500" dirty="0"/>
              <a:t>Balance of homemade and outsourcing</a:t>
            </a:r>
          </a:p>
          <a:p>
            <a:pPr lvl="1"/>
            <a:r>
              <a:rPr lang="en-US" altLang="zh-TW" sz="1500" dirty="0"/>
              <a:t>Automation and customized </a:t>
            </a:r>
            <a:r>
              <a:rPr lang="en-US" altLang="zh-TW" sz="1500" dirty="0" smtClean="0"/>
              <a:t>orders</a:t>
            </a:r>
          </a:p>
          <a:p>
            <a:pPr lvl="1"/>
            <a:endParaRPr lang="en-US" altLang="zh-TW" sz="1500" dirty="0"/>
          </a:p>
          <a:p>
            <a:pPr>
              <a:buClr>
                <a:srgbClr val="FF0000"/>
              </a:buClr>
              <a:buFont typeface="Wingdings" panose="05000000000000000000" pitchFamily="2" charset="2"/>
              <a:buChar char="l"/>
            </a:pPr>
            <a:r>
              <a:rPr lang="en-US" altLang="zh-TW" sz="2400" dirty="0" smtClean="0"/>
              <a:t>Long-term </a:t>
            </a:r>
            <a:r>
              <a:rPr lang="en-US" altLang="zh-TW" sz="2400" dirty="0"/>
              <a:t>competitive advantage</a:t>
            </a:r>
          </a:p>
          <a:p>
            <a:pPr lvl="1"/>
            <a:r>
              <a:rPr lang="en-US" altLang="zh-TW" sz="1500" dirty="0"/>
              <a:t>Strategic alliance</a:t>
            </a:r>
            <a:r>
              <a:rPr lang="zh-TW" altLang="zh-TW" sz="1500" dirty="0"/>
              <a:t>：</a:t>
            </a:r>
            <a:r>
              <a:rPr lang="en-US" altLang="zh-TW" sz="1500" dirty="0"/>
              <a:t>reinforcement</a:t>
            </a:r>
            <a:endParaRPr lang="zh-TW" altLang="zh-TW" sz="1500" dirty="0"/>
          </a:p>
          <a:p>
            <a:pPr lvl="1"/>
            <a:r>
              <a:rPr lang="en-US" altLang="zh-TW" sz="1500" dirty="0"/>
              <a:t>Joint venture</a:t>
            </a:r>
            <a:r>
              <a:rPr lang="zh-TW" altLang="zh-TW" sz="1500" dirty="0"/>
              <a:t>／</a:t>
            </a:r>
            <a:r>
              <a:rPr lang="en-US" altLang="zh-TW" sz="1500" dirty="0"/>
              <a:t>Mergers and Acquisitions</a:t>
            </a:r>
            <a:r>
              <a:rPr lang="zh-TW" altLang="zh-TW" sz="1500" dirty="0"/>
              <a:t>：</a:t>
            </a:r>
            <a:r>
              <a:rPr lang="en-US" altLang="zh-TW" sz="1500" dirty="0"/>
              <a:t>upstream and downstream,  different  industry</a:t>
            </a:r>
          </a:p>
          <a:p>
            <a:pPr marL="457176" lvl="1" indent="0">
              <a:buNone/>
            </a:pPr>
            <a:endParaRPr lang="zh-TW" altLang="zh-TW" sz="1800" dirty="0"/>
          </a:p>
        </p:txBody>
      </p:sp>
      <p:sp>
        <p:nvSpPr>
          <p:cNvPr id="7" name="投影片編號版面配置區 6"/>
          <p:cNvSpPr>
            <a:spLocks noGrp="1"/>
          </p:cNvSpPr>
          <p:nvPr>
            <p:ph type="sldNum" sz="quarter" idx="12"/>
          </p:nvPr>
        </p:nvSpPr>
        <p:spPr/>
        <p:txBody>
          <a:bodyPr/>
          <a:lstStyle/>
          <a:p>
            <a:fld id="{60A26F54-61ED-47AD-9B14-B8E1FAD32CC9}" type="slidenum">
              <a:rPr lang="zh-TW" altLang="en-US" smtClean="0"/>
              <a:t>13</a:t>
            </a:fld>
            <a:endParaRPr lang="zh-TW" altLang="en-US"/>
          </a:p>
        </p:txBody>
      </p:sp>
    </p:spTree>
    <p:extLst>
      <p:ext uri="{BB962C8B-B14F-4D97-AF65-F5344CB8AC3E}">
        <p14:creationId xmlns:p14="http://schemas.microsoft.com/office/powerpoint/2010/main" val="551024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647728" y="4365104"/>
            <a:ext cx="6048672" cy="1008112"/>
          </a:xfrm>
        </p:spPr>
        <p:txBody>
          <a:bodyPr/>
          <a:lstStyle/>
          <a:p>
            <a:r>
              <a:rPr lang="en-US" altLang="zh-TW" sz="6000" i="1" dirty="0">
                <a:solidFill>
                  <a:schemeClr val="tx1"/>
                </a:solidFill>
                <a:latin typeface="+mn-ea"/>
              </a:rPr>
              <a:t>Q &amp; A</a:t>
            </a:r>
            <a:endParaRPr lang="zh-TW" altLang="en-US" sz="6000" i="1" dirty="0">
              <a:solidFill>
                <a:schemeClr val="tx1"/>
              </a:solidFill>
              <a:latin typeface="+mn-ea"/>
            </a:endParaRPr>
          </a:p>
        </p:txBody>
      </p:sp>
      <p:sp>
        <p:nvSpPr>
          <p:cNvPr id="6" name="文字版面配置區 5"/>
          <p:cNvSpPr>
            <a:spLocks noGrp="1"/>
          </p:cNvSpPr>
          <p:nvPr>
            <p:ph type="body" sz="quarter" idx="16"/>
          </p:nvPr>
        </p:nvSpPr>
        <p:spPr/>
        <p:txBody>
          <a:bodyPr/>
          <a:lstStyle/>
          <a:p>
            <a:r>
              <a:rPr lang="en-US" altLang="zh-TW" dirty="0" smtClean="0"/>
              <a:t>02</a:t>
            </a:r>
            <a:endParaRPr lang="zh-TW" altLang="en-US" dirty="0"/>
          </a:p>
        </p:txBody>
      </p:sp>
      <p:pic>
        <p:nvPicPr>
          <p:cNvPr id="7" name="圖片版面配置區 6"/>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4" name="投影片編號版面配置區 3"/>
          <p:cNvSpPr>
            <a:spLocks noGrp="1"/>
          </p:cNvSpPr>
          <p:nvPr>
            <p:ph type="sldNum" sz="quarter" idx="12"/>
          </p:nvPr>
        </p:nvSpPr>
        <p:spPr/>
        <p:txBody>
          <a:bodyPr/>
          <a:lstStyle/>
          <a:p>
            <a:fld id="{4B12B250-172A-49BA-948D-1AB4BB052519}" type="slidenum">
              <a:rPr lang="zh-TW" altLang="en-US" smtClean="0"/>
              <a:pPr/>
              <a:t>14</a:t>
            </a:fld>
            <a:endParaRPr lang="zh-TW" altLang="en-US" dirty="0"/>
          </a:p>
        </p:txBody>
      </p:sp>
    </p:spTree>
    <p:extLst>
      <p:ext uri="{BB962C8B-B14F-4D97-AF65-F5344CB8AC3E}">
        <p14:creationId xmlns:p14="http://schemas.microsoft.com/office/powerpoint/2010/main" val="4280853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60A26F54-61ED-47AD-9B14-B8E1FAD32CC9}" type="slidenum">
              <a:rPr lang="zh-TW" altLang="en-US" smtClean="0"/>
              <a:t>15</a:t>
            </a:fld>
            <a:endParaRPr lang="zh-TW" altLang="en-US"/>
          </a:p>
        </p:txBody>
      </p:sp>
    </p:spTree>
    <p:extLst>
      <p:ext uri="{BB962C8B-B14F-4D97-AF65-F5344CB8AC3E}">
        <p14:creationId xmlns:p14="http://schemas.microsoft.com/office/powerpoint/2010/main" val="19156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649493773"/>
              </p:ext>
            </p:extLst>
          </p:nvPr>
        </p:nvGraphicFramePr>
        <p:xfrm>
          <a:off x="4223805" y="1750452"/>
          <a:ext cx="7201921" cy="1916936"/>
        </p:xfrm>
        <a:graphic>
          <a:graphicData uri="http://schemas.openxmlformats.org/drawingml/2006/table">
            <a:tbl>
              <a:tblPr firstRow="1" bandRow="1">
                <a:tableStyleId>{5C22544A-7EE6-4342-B048-85BDC9FD1C3A}</a:tableStyleId>
              </a:tblPr>
              <a:tblGrid>
                <a:gridCol w="811484">
                  <a:extLst>
                    <a:ext uri="{9D8B030D-6E8A-4147-A177-3AD203B41FA5}">
                      <a16:colId xmlns:a16="http://schemas.microsoft.com/office/drawing/2014/main" val="20000"/>
                    </a:ext>
                  </a:extLst>
                </a:gridCol>
                <a:gridCol w="3262677">
                  <a:extLst>
                    <a:ext uri="{9D8B030D-6E8A-4147-A177-3AD203B41FA5}">
                      <a16:colId xmlns:a16="http://schemas.microsoft.com/office/drawing/2014/main" val="20001"/>
                    </a:ext>
                  </a:extLst>
                </a:gridCol>
                <a:gridCol w="3127760">
                  <a:extLst>
                    <a:ext uri="{9D8B030D-6E8A-4147-A177-3AD203B41FA5}">
                      <a16:colId xmlns:a16="http://schemas.microsoft.com/office/drawing/2014/main" val="20002"/>
                    </a:ext>
                  </a:extLst>
                </a:gridCol>
              </a:tblGrid>
              <a:tr h="514856">
                <a:tc>
                  <a:txBody>
                    <a:bodyPr/>
                    <a:lstStyle/>
                    <a:p>
                      <a:pPr algn="ctr"/>
                      <a:endParaRPr lang="zh-TW" altLang="en-US" sz="25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25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25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01040">
                <a:tc>
                  <a:txBody>
                    <a:bodyPr/>
                    <a:lstStyle/>
                    <a:p>
                      <a:pPr algn="ctr"/>
                      <a:r>
                        <a:rPr lang="en-US" altLang="zh-TW" sz="2800" dirty="0" smtClean="0">
                          <a:solidFill>
                            <a:sysClr val="windowText" lastClr="000000"/>
                          </a:solidFill>
                        </a:rPr>
                        <a:t>1</a:t>
                      </a:r>
                      <a:endParaRPr lang="zh-TW" altLang="en-US" sz="2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2800" dirty="0" err="1" smtClean="0">
                          <a:solidFill>
                            <a:sysClr val="windowText" lastClr="000000"/>
                          </a:solidFill>
                        </a:rPr>
                        <a:t>Kaulin</a:t>
                      </a:r>
                      <a:r>
                        <a:rPr lang="en-US" altLang="zh-TW" sz="2800" baseline="0" dirty="0" smtClean="0">
                          <a:solidFill>
                            <a:sysClr val="windowText" lastClr="000000"/>
                          </a:solidFill>
                        </a:rPr>
                        <a:t> Introduction</a:t>
                      </a:r>
                      <a:endParaRPr lang="zh-TW" altLang="en-US" sz="2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smtClean="0">
                          <a:solidFill>
                            <a:sysClr val="windowText" lastClr="000000"/>
                          </a:solidFill>
                        </a:rPr>
                        <a:t>14:</a:t>
                      </a:r>
                      <a:r>
                        <a:rPr lang="zh-TW" altLang="en-US" sz="2800" dirty="0" smtClean="0">
                          <a:solidFill>
                            <a:sysClr val="windowText" lastClr="000000"/>
                          </a:solidFill>
                        </a:rPr>
                        <a:t> </a:t>
                      </a:r>
                      <a:r>
                        <a:rPr lang="en-US" altLang="zh-TW" sz="2800" dirty="0" smtClean="0">
                          <a:solidFill>
                            <a:sysClr val="windowText" lastClr="000000"/>
                          </a:solidFill>
                        </a:rPr>
                        <a:t>30</a:t>
                      </a:r>
                      <a:r>
                        <a:rPr lang="zh-TW" altLang="en-US" sz="2800" dirty="0" smtClean="0">
                          <a:solidFill>
                            <a:sysClr val="windowText" lastClr="000000"/>
                          </a:solidFill>
                        </a:rPr>
                        <a:t> </a:t>
                      </a:r>
                      <a:r>
                        <a:rPr lang="en-US" altLang="zh-TW" sz="2800" dirty="0" smtClean="0">
                          <a:solidFill>
                            <a:sysClr val="windowText" lastClr="000000"/>
                          </a:solidFill>
                        </a:rPr>
                        <a:t>~</a:t>
                      </a:r>
                      <a:r>
                        <a:rPr lang="zh-TW" altLang="en-US" sz="2800" dirty="0" smtClean="0">
                          <a:solidFill>
                            <a:sysClr val="windowText" lastClr="000000"/>
                          </a:solidFill>
                        </a:rPr>
                        <a:t> </a:t>
                      </a:r>
                      <a:r>
                        <a:rPr lang="en-US" altLang="zh-TW" sz="2800" dirty="0" smtClean="0">
                          <a:solidFill>
                            <a:sysClr val="windowText" lastClr="000000"/>
                          </a:solidFill>
                        </a:rPr>
                        <a:t>15:00</a:t>
                      </a:r>
                      <a:endParaRPr lang="zh-TW" altLang="en-US" sz="2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1040">
                <a:tc>
                  <a:txBody>
                    <a:bodyPr/>
                    <a:lstStyle/>
                    <a:p>
                      <a:pPr algn="ctr"/>
                      <a:r>
                        <a:rPr lang="en-US" altLang="zh-TW" sz="2800" dirty="0" smtClean="0">
                          <a:solidFill>
                            <a:sysClr val="windowText" lastClr="000000"/>
                          </a:solidFill>
                        </a:rPr>
                        <a:t>2</a:t>
                      </a:r>
                      <a:endParaRPr lang="zh-TW" altLang="en-US" sz="2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2800" dirty="0" smtClean="0">
                          <a:solidFill>
                            <a:sysClr val="windowText" lastClr="000000"/>
                          </a:solidFill>
                        </a:rPr>
                        <a:t>Q</a:t>
                      </a:r>
                      <a:r>
                        <a:rPr lang="zh-TW" altLang="en-US" sz="2800" dirty="0" smtClean="0">
                          <a:solidFill>
                            <a:sysClr val="windowText" lastClr="000000"/>
                          </a:solidFill>
                        </a:rPr>
                        <a:t> </a:t>
                      </a:r>
                      <a:r>
                        <a:rPr lang="en-US" altLang="zh-TW" sz="2800" dirty="0" smtClean="0">
                          <a:solidFill>
                            <a:sysClr val="windowText" lastClr="000000"/>
                          </a:solidFill>
                        </a:rPr>
                        <a:t>&amp;</a:t>
                      </a:r>
                      <a:r>
                        <a:rPr lang="zh-TW" altLang="en-US" sz="2800" dirty="0" smtClean="0">
                          <a:solidFill>
                            <a:sysClr val="windowText" lastClr="000000"/>
                          </a:solidFill>
                        </a:rPr>
                        <a:t> </a:t>
                      </a:r>
                      <a:r>
                        <a:rPr lang="en-US" altLang="zh-TW" sz="2800" dirty="0" smtClean="0">
                          <a:solidFill>
                            <a:sysClr val="windowText" lastClr="000000"/>
                          </a:solidFill>
                        </a:rPr>
                        <a:t>A</a:t>
                      </a:r>
                      <a:endParaRPr lang="zh-TW" altLang="en-US" sz="2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smtClean="0">
                          <a:solidFill>
                            <a:sysClr val="windowText" lastClr="000000"/>
                          </a:solidFill>
                        </a:rPr>
                        <a:t>15:</a:t>
                      </a:r>
                      <a:r>
                        <a:rPr lang="zh-TW" altLang="en-US" sz="2800" dirty="0" smtClean="0">
                          <a:solidFill>
                            <a:sysClr val="windowText" lastClr="000000"/>
                          </a:solidFill>
                        </a:rPr>
                        <a:t> </a:t>
                      </a:r>
                      <a:r>
                        <a:rPr lang="en-US" altLang="zh-TW" sz="2800" dirty="0" smtClean="0">
                          <a:solidFill>
                            <a:sysClr val="windowText" lastClr="000000"/>
                          </a:solidFill>
                        </a:rPr>
                        <a:t>00</a:t>
                      </a:r>
                      <a:r>
                        <a:rPr lang="zh-TW" altLang="en-US" sz="2800" dirty="0" smtClean="0">
                          <a:solidFill>
                            <a:sysClr val="windowText" lastClr="000000"/>
                          </a:solidFill>
                        </a:rPr>
                        <a:t> </a:t>
                      </a:r>
                      <a:r>
                        <a:rPr lang="en-US" altLang="zh-TW" sz="2800" dirty="0" smtClean="0">
                          <a:solidFill>
                            <a:sysClr val="windowText" lastClr="000000"/>
                          </a:solidFill>
                        </a:rPr>
                        <a:t>~</a:t>
                      </a:r>
                      <a:r>
                        <a:rPr lang="zh-TW" altLang="en-US" sz="2800" dirty="0" smtClean="0">
                          <a:solidFill>
                            <a:sysClr val="windowText" lastClr="000000"/>
                          </a:solidFill>
                        </a:rPr>
                        <a:t> </a:t>
                      </a:r>
                      <a:r>
                        <a:rPr lang="en-US" altLang="zh-TW" sz="2800" dirty="0" smtClean="0">
                          <a:solidFill>
                            <a:sysClr val="windowText" lastClr="000000"/>
                          </a:solidFill>
                        </a:rPr>
                        <a:t>15:30</a:t>
                      </a:r>
                      <a:endParaRPr lang="zh-TW" altLang="en-US" sz="2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文字版面配置區 2"/>
          <p:cNvSpPr>
            <a:spLocks noGrp="1"/>
          </p:cNvSpPr>
          <p:nvPr>
            <p:ph type="body" sz="quarter" idx="23"/>
          </p:nvPr>
        </p:nvSpPr>
        <p:spPr/>
        <p:txBody>
          <a:bodyPr/>
          <a:lstStyle/>
          <a:p>
            <a:pPr algn="l"/>
            <a:r>
              <a:rPr lang="en-US" altLang="zh-TW" dirty="0" smtClean="0"/>
              <a:t>     Agenda</a:t>
            </a:r>
            <a:endParaRPr lang="zh-TW" altLang="en-US" dirty="0"/>
          </a:p>
        </p:txBody>
      </p:sp>
    </p:spTree>
    <p:extLst>
      <p:ext uri="{BB962C8B-B14F-4D97-AF65-F5344CB8AC3E}">
        <p14:creationId xmlns:p14="http://schemas.microsoft.com/office/powerpoint/2010/main" val="1119570971"/>
      </p:ext>
    </p:extLst>
  </p:cSld>
  <p:clrMapOvr>
    <a:masterClrMapping/>
  </p:clrMapOvr>
  <p:transition advTm="212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22"/>
          </p:nvPr>
        </p:nvSpPr>
        <p:spPr>
          <a:xfrm>
            <a:off x="4854010" y="1427147"/>
            <a:ext cx="7016097" cy="4503633"/>
          </a:xfrm>
        </p:spPr>
        <p:txBody>
          <a:bodyPr/>
          <a:lstStyle/>
          <a:p>
            <a:pPr marL="0" lvl="0" indent="0" defTabSz="914400">
              <a:lnSpc>
                <a:spcPct val="150000"/>
              </a:lnSpc>
              <a:buClr>
                <a:srgbClr val="FA461E"/>
              </a:buClr>
              <a:buNone/>
            </a:pPr>
            <a:r>
              <a:rPr lang="en-US" altLang="zh-CN" sz="1800" dirty="0">
                <a:solidFill>
                  <a:srgbClr val="000000"/>
                </a:solidFill>
                <a:latin typeface="微軟正黑體"/>
              </a:rPr>
              <a:t>The information contained in this presentation, including all forward-looking information, is subject to change without notice, whether as a result of new information, future events or otherwise, and </a:t>
            </a:r>
            <a:r>
              <a:rPr lang="en-US" altLang="zh-CN" sz="1800" dirty="0" err="1">
                <a:solidFill>
                  <a:srgbClr val="000000"/>
                </a:solidFill>
                <a:latin typeface="微軟正黑體"/>
              </a:rPr>
              <a:t>Kaulin</a:t>
            </a:r>
            <a:r>
              <a:rPr lang="en-US" altLang="zh-CN" sz="1800" dirty="0">
                <a:solidFill>
                  <a:srgbClr val="000000"/>
                </a:solidFill>
                <a:latin typeface="微軟正黑體"/>
              </a:rPr>
              <a:t> Manufacturing Co., Ltd. (the “Company”) undertakes no obligation to update or revise the information contained in this presentation. No representation or warranty, either expressed or implied, is provided in relation to the accuracy, completeness or reliability of the information contained herein, nor is the information intended to be a complete statement of the Company, markets or developments referred to in this presentation.</a:t>
            </a:r>
            <a:endParaRPr lang="zh-CN" altLang="en-US" sz="1800" dirty="0">
              <a:solidFill>
                <a:srgbClr val="000000"/>
              </a:solidFill>
              <a:latin typeface="微軟正黑體"/>
            </a:endParaRPr>
          </a:p>
          <a:p>
            <a:pPr>
              <a:buNone/>
            </a:pPr>
            <a:endParaRPr lang="zh-TW" altLang="en-US" sz="2200" dirty="0"/>
          </a:p>
        </p:txBody>
      </p:sp>
      <p:sp>
        <p:nvSpPr>
          <p:cNvPr id="4" name="文字版面配置區 3"/>
          <p:cNvSpPr>
            <a:spLocks noGrp="1"/>
          </p:cNvSpPr>
          <p:nvPr>
            <p:ph type="body" sz="quarter" idx="23"/>
          </p:nvPr>
        </p:nvSpPr>
        <p:spPr/>
        <p:txBody>
          <a:bodyPr/>
          <a:lstStyle/>
          <a:p>
            <a:pPr algn="l"/>
            <a:r>
              <a:rPr lang="en-US" altLang="zh-TW" dirty="0" smtClean="0"/>
              <a:t>  Disclaimer</a:t>
            </a:r>
            <a:endParaRPr lang="zh-TW" altLang="en-US" dirty="0"/>
          </a:p>
        </p:txBody>
      </p:sp>
    </p:spTree>
    <p:extLst>
      <p:ext uri="{BB962C8B-B14F-4D97-AF65-F5344CB8AC3E}">
        <p14:creationId xmlns:p14="http://schemas.microsoft.com/office/powerpoint/2010/main" val="1942512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p:txBody>
          <a:bodyPr/>
          <a:lstStyle/>
          <a:p>
            <a:r>
              <a:rPr lang="en-US" altLang="zh-TW" dirty="0" smtClean="0"/>
              <a:t>1.</a:t>
            </a:r>
            <a:r>
              <a:rPr lang="zh-TW" altLang="en-US" dirty="0" smtClean="0"/>
              <a:t> </a:t>
            </a:r>
            <a:r>
              <a:rPr lang="en-US" altLang="zh-TW" dirty="0" smtClean="0"/>
              <a:t>Company Overview</a:t>
            </a:r>
            <a:endParaRPr lang="zh-TW" altLang="en-US" dirty="0"/>
          </a:p>
        </p:txBody>
      </p:sp>
      <p:grpSp>
        <p:nvGrpSpPr>
          <p:cNvPr id="9" name="群組 8"/>
          <p:cNvGrpSpPr/>
          <p:nvPr/>
        </p:nvGrpSpPr>
        <p:grpSpPr>
          <a:xfrm>
            <a:off x="4958894" y="1269250"/>
            <a:ext cx="6767284" cy="2711623"/>
            <a:chOff x="1714481" y="3000372"/>
            <a:chExt cx="6361953" cy="2500330"/>
          </a:xfrm>
        </p:grpSpPr>
        <p:grpSp>
          <p:nvGrpSpPr>
            <p:cNvPr id="10" name="Group 64"/>
            <p:cNvGrpSpPr>
              <a:grpSpLocks/>
            </p:cNvGrpSpPr>
            <p:nvPr/>
          </p:nvGrpSpPr>
          <p:grpSpPr bwMode="auto">
            <a:xfrm>
              <a:off x="1714481" y="3000372"/>
              <a:ext cx="6143669" cy="2500330"/>
              <a:chOff x="983356" y="1368104"/>
              <a:chExt cx="7361365" cy="4091342"/>
            </a:xfrm>
            <a:solidFill>
              <a:srgbClr val="A2AE2C"/>
            </a:solidFill>
          </p:grpSpPr>
          <p:sp>
            <p:nvSpPr>
              <p:cNvPr id="146" name="Freeform 59"/>
              <p:cNvSpPr>
                <a:spLocks/>
              </p:cNvSpPr>
              <p:nvPr/>
            </p:nvSpPr>
            <p:spPr bwMode="auto">
              <a:xfrm>
                <a:off x="983356" y="1903618"/>
                <a:ext cx="2611083" cy="3555828"/>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solidFill>
                <a:schemeClr val="bg1">
                  <a:lumMod val="75000"/>
                </a:schemeClr>
              </a:solidFill>
              <a:ln w="9525">
                <a:noFill/>
                <a:round/>
                <a:headEnd/>
                <a:tailEnd/>
              </a:ln>
              <a:effectLst/>
            </p:spPr>
            <p:txBody>
              <a:bodyPr/>
              <a:lstStyle/>
              <a:p>
                <a:endParaRPr lang="en-US" dirty="0"/>
              </a:p>
            </p:txBody>
          </p:sp>
          <p:sp>
            <p:nvSpPr>
              <p:cNvPr id="147" name="Freeform 39"/>
              <p:cNvSpPr>
                <a:spLocks/>
              </p:cNvSpPr>
              <p:nvPr/>
            </p:nvSpPr>
            <p:spPr bwMode="auto">
              <a:xfrm>
                <a:off x="4057331" y="2431996"/>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48" name="Freeform 40"/>
              <p:cNvSpPr>
                <a:spLocks/>
              </p:cNvSpPr>
              <p:nvPr/>
            </p:nvSpPr>
            <p:spPr bwMode="auto">
              <a:xfrm>
                <a:off x="7373991" y="3802917"/>
                <a:ext cx="543788" cy="264188"/>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49" name="Freeform 41"/>
              <p:cNvSpPr>
                <a:spLocks/>
              </p:cNvSpPr>
              <p:nvPr/>
            </p:nvSpPr>
            <p:spPr bwMode="auto">
              <a:xfrm>
                <a:off x="3904532" y="2938951"/>
                <a:ext cx="1586425" cy="1827895"/>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0" name="Freeform 42"/>
              <p:cNvSpPr>
                <a:spLocks/>
              </p:cNvSpPr>
              <p:nvPr/>
            </p:nvSpPr>
            <p:spPr bwMode="auto">
              <a:xfrm>
                <a:off x="6996484" y="4009983"/>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w="9525">
                <a:noFill/>
                <a:round/>
                <a:headEnd/>
                <a:tailEnd/>
              </a:ln>
              <a:effectLst/>
              <a:sp3d>
                <a:bevelT w="139700" h="139700"/>
              </a:sp3d>
            </p:spPr>
            <p:txBody>
              <a:bodyPr/>
              <a:lstStyle/>
              <a:p>
                <a:endParaRPr lang="en-US" dirty="0"/>
              </a:p>
            </p:txBody>
          </p:sp>
          <p:sp>
            <p:nvSpPr>
              <p:cNvPr id="151" name="Freeform 43"/>
              <p:cNvSpPr>
                <a:spLocks/>
              </p:cNvSpPr>
              <p:nvPr/>
            </p:nvSpPr>
            <p:spPr bwMode="auto">
              <a:xfrm>
                <a:off x="6502133" y="3617271"/>
                <a:ext cx="238188" cy="371291"/>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2" name="Freeform 44"/>
              <p:cNvSpPr>
                <a:spLocks/>
              </p:cNvSpPr>
              <p:nvPr/>
            </p:nvSpPr>
            <p:spPr bwMode="auto">
              <a:xfrm>
                <a:off x="6960533" y="2853267"/>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w="9525">
                <a:noFill/>
                <a:round/>
                <a:headEnd/>
                <a:tailEnd/>
              </a:ln>
              <a:effectLst/>
              <a:sp3d>
                <a:bevelT w="139700" h="139700"/>
              </a:sp3d>
            </p:spPr>
            <p:txBody>
              <a:bodyPr/>
              <a:lstStyle/>
              <a:p>
                <a:endParaRPr lang="en-US" dirty="0"/>
              </a:p>
            </p:txBody>
          </p:sp>
          <p:sp>
            <p:nvSpPr>
              <p:cNvPr id="153" name="Freeform 45"/>
              <p:cNvSpPr>
                <a:spLocks/>
              </p:cNvSpPr>
              <p:nvPr/>
            </p:nvSpPr>
            <p:spPr bwMode="auto">
              <a:xfrm>
                <a:off x="6978508" y="2838988"/>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w="9525">
                <a:noFill/>
                <a:round/>
                <a:headEnd/>
                <a:tailEnd/>
              </a:ln>
              <a:effectLst/>
              <a:sp3d>
                <a:bevelT w="139700" h="139700"/>
              </a:sp3d>
            </p:spPr>
            <p:txBody>
              <a:bodyPr/>
              <a:lstStyle/>
              <a:p>
                <a:endParaRPr lang="en-US" dirty="0"/>
              </a:p>
            </p:txBody>
          </p:sp>
          <p:sp>
            <p:nvSpPr>
              <p:cNvPr id="154" name="Freeform 46"/>
              <p:cNvSpPr>
                <a:spLocks/>
              </p:cNvSpPr>
              <p:nvPr/>
            </p:nvSpPr>
            <p:spPr bwMode="auto">
              <a:xfrm>
                <a:off x="6740320" y="3967141"/>
                <a:ext cx="256164" cy="64263"/>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5" name="Freeform 47"/>
              <p:cNvSpPr>
                <a:spLocks/>
              </p:cNvSpPr>
              <p:nvPr/>
            </p:nvSpPr>
            <p:spPr bwMode="auto">
              <a:xfrm>
                <a:off x="7612179" y="2017862"/>
                <a:ext cx="435930" cy="699742"/>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6" name="Freeform 48"/>
              <p:cNvSpPr>
                <a:spLocks/>
              </p:cNvSpPr>
              <p:nvPr/>
            </p:nvSpPr>
            <p:spPr bwMode="auto">
              <a:xfrm>
                <a:off x="4093285" y="1468067"/>
                <a:ext cx="4251436" cy="2170625"/>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7" name="Freeform 49"/>
              <p:cNvSpPr>
                <a:spLocks/>
              </p:cNvSpPr>
              <p:nvPr/>
            </p:nvSpPr>
            <p:spPr bwMode="auto">
              <a:xfrm>
                <a:off x="7558250" y="1882200"/>
                <a:ext cx="310095" cy="378431"/>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8" name="Freeform 50"/>
              <p:cNvSpPr>
                <a:spLocks/>
              </p:cNvSpPr>
              <p:nvPr/>
            </p:nvSpPr>
            <p:spPr bwMode="auto">
              <a:xfrm>
                <a:off x="7940251" y="4823967"/>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9" name="Freeform 51"/>
              <p:cNvSpPr>
                <a:spLocks/>
              </p:cNvSpPr>
              <p:nvPr/>
            </p:nvSpPr>
            <p:spPr bwMode="auto">
              <a:xfrm>
                <a:off x="8196413" y="4681162"/>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0" name="Freeform 52"/>
              <p:cNvSpPr>
                <a:spLocks/>
              </p:cNvSpPr>
              <p:nvPr/>
            </p:nvSpPr>
            <p:spPr bwMode="auto">
              <a:xfrm>
                <a:off x="6794252" y="3617271"/>
                <a:ext cx="238188" cy="264188"/>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1" name="Freeform 53"/>
              <p:cNvSpPr>
                <a:spLocks/>
              </p:cNvSpPr>
              <p:nvPr/>
            </p:nvSpPr>
            <p:spPr bwMode="auto">
              <a:xfrm>
                <a:off x="6929075" y="3881459"/>
                <a:ext cx="31459" cy="64263"/>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w="9525">
                <a:noFill/>
                <a:round/>
                <a:headEnd/>
                <a:tailEnd/>
              </a:ln>
              <a:effectLst/>
              <a:sp3d>
                <a:bevelT w="139700" h="139700"/>
              </a:sp3d>
            </p:spPr>
            <p:txBody>
              <a:bodyPr/>
              <a:lstStyle/>
              <a:p>
                <a:endParaRPr lang="en-US" dirty="0"/>
              </a:p>
            </p:txBody>
          </p:sp>
          <p:sp>
            <p:nvSpPr>
              <p:cNvPr id="162" name="Freeform 54"/>
              <p:cNvSpPr>
                <a:spLocks/>
              </p:cNvSpPr>
              <p:nvPr/>
            </p:nvSpPr>
            <p:spPr bwMode="auto">
              <a:xfrm>
                <a:off x="3396697" y="2267770"/>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w="9525">
                <a:noFill/>
                <a:round/>
                <a:headEnd/>
                <a:tailEnd/>
              </a:ln>
              <a:effectLst/>
              <a:sp3d>
                <a:bevelT w="139700" h="139700"/>
              </a:sp3d>
            </p:spPr>
            <p:txBody>
              <a:bodyPr/>
              <a:lstStyle/>
              <a:p>
                <a:endParaRPr lang="en-US" dirty="0"/>
              </a:p>
            </p:txBody>
          </p:sp>
          <p:sp>
            <p:nvSpPr>
              <p:cNvPr id="163" name="Freeform 55"/>
              <p:cNvSpPr>
                <a:spLocks/>
              </p:cNvSpPr>
              <p:nvPr/>
            </p:nvSpPr>
            <p:spPr bwMode="auto">
              <a:xfrm>
                <a:off x="3050649" y="2610500"/>
                <a:ext cx="152800" cy="85684"/>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4" name="Freeform 56"/>
              <p:cNvSpPr>
                <a:spLocks/>
              </p:cNvSpPr>
              <p:nvPr/>
            </p:nvSpPr>
            <p:spPr bwMode="auto">
              <a:xfrm>
                <a:off x="2915826" y="1368104"/>
                <a:ext cx="1141506" cy="913947"/>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5" name="Freeform 57"/>
              <p:cNvSpPr>
                <a:spLocks/>
              </p:cNvSpPr>
              <p:nvPr/>
            </p:nvSpPr>
            <p:spPr bwMode="auto">
              <a:xfrm>
                <a:off x="3392202" y="2282050"/>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w="9525">
                <a:noFill/>
                <a:round/>
                <a:headEnd/>
                <a:tailEnd/>
              </a:ln>
              <a:effectLst/>
              <a:sp3d>
                <a:bevelT w="139700" h="139700"/>
              </a:sp3d>
            </p:spPr>
            <p:txBody>
              <a:bodyPr/>
              <a:lstStyle/>
              <a:p>
                <a:endParaRPr lang="en-US" dirty="0"/>
              </a:p>
            </p:txBody>
          </p:sp>
          <p:sp>
            <p:nvSpPr>
              <p:cNvPr id="166" name="Freeform 58"/>
              <p:cNvSpPr>
                <a:spLocks/>
              </p:cNvSpPr>
              <p:nvPr/>
            </p:nvSpPr>
            <p:spPr bwMode="auto">
              <a:xfrm>
                <a:off x="7167262" y="2332033"/>
                <a:ext cx="408965" cy="649758"/>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7" name="Freeform 60"/>
              <p:cNvSpPr>
                <a:spLocks/>
              </p:cNvSpPr>
              <p:nvPr/>
            </p:nvSpPr>
            <p:spPr bwMode="auto">
              <a:xfrm>
                <a:off x="4142720" y="2303471"/>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8" name="Freeform 61"/>
              <p:cNvSpPr>
                <a:spLocks/>
              </p:cNvSpPr>
              <p:nvPr/>
            </p:nvSpPr>
            <p:spPr bwMode="auto">
              <a:xfrm>
                <a:off x="4282036" y="2531957"/>
                <a:ext cx="31459" cy="42842"/>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9" name="Freeform 62"/>
              <p:cNvSpPr>
                <a:spLocks/>
              </p:cNvSpPr>
              <p:nvPr/>
            </p:nvSpPr>
            <p:spPr bwMode="auto">
              <a:xfrm>
                <a:off x="7661613" y="4045682"/>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w="9525">
                <a:noFill/>
                <a:round/>
                <a:headEnd/>
                <a:tailEnd/>
              </a:ln>
              <a:effectLst/>
              <a:sp3d>
                <a:bevelT w="139700" h="139700"/>
              </a:sp3d>
            </p:spPr>
            <p:txBody>
              <a:bodyPr/>
              <a:lstStyle/>
              <a:p>
                <a:endParaRPr lang="en-US" dirty="0"/>
              </a:p>
            </p:txBody>
          </p:sp>
          <p:sp>
            <p:nvSpPr>
              <p:cNvPr id="170" name="Freeform 63"/>
              <p:cNvSpPr>
                <a:spLocks/>
              </p:cNvSpPr>
              <p:nvPr/>
            </p:nvSpPr>
            <p:spPr bwMode="auto">
              <a:xfrm>
                <a:off x="6875143" y="4059963"/>
                <a:ext cx="1096564" cy="721161"/>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71" name="Freeform 64"/>
              <p:cNvSpPr>
                <a:spLocks/>
              </p:cNvSpPr>
              <p:nvPr/>
            </p:nvSpPr>
            <p:spPr bwMode="auto">
              <a:xfrm>
                <a:off x="5338157" y="4181345"/>
                <a:ext cx="152800" cy="357010"/>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72" name="Freeform 65"/>
              <p:cNvSpPr>
                <a:spLocks/>
              </p:cNvSpPr>
              <p:nvPr/>
            </p:nvSpPr>
            <p:spPr bwMode="auto">
              <a:xfrm>
                <a:off x="5472979" y="4167067"/>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w="9525">
                <a:noFill/>
                <a:round/>
                <a:headEnd/>
                <a:tailEnd/>
              </a:ln>
              <a:effectLst/>
              <a:sp3d>
                <a:bevelT w="139700" h="139700"/>
              </a:sp3d>
            </p:spPr>
            <p:txBody>
              <a:bodyPr/>
              <a:lstStyle/>
              <a:p>
                <a:endParaRPr lang="en-US" dirty="0"/>
              </a:p>
            </p:txBody>
          </p:sp>
          <p:sp>
            <p:nvSpPr>
              <p:cNvPr id="173" name="Freeform 66"/>
              <p:cNvSpPr>
                <a:spLocks/>
              </p:cNvSpPr>
              <p:nvPr/>
            </p:nvSpPr>
            <p:spPr bwMode="auto">
              <a:xfrm>
                <a:off x="3787678" y="2039272"/>
                <a:ext cx="184258" cy="128524"/>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grpSp>
        <p:pic>
          <p:nvPicPr>
            <p:cNvPr id="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1071" y="3936476"/>
              <a:ext cx="585363" cy="432048"/>
            </a:xfrm>
            <a:prstGeom prst="rect">
              <a:avLst/>
            </a:prstGeom>
            <a:noFill/>
            <a:ln>
              <a:noFill/>
            </a:ln>
          </p:spPr>
        </p:pic>
        <p:pic>
          <p:nvPicPr>
            <p:cNvPr id="12"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03746" y="4152500"/>
              <a:ext cx="642943" cy="162762"/>
            </a:xfrm>
            <a:prstGeom prst="rect">
              <a:avLst/>
            </a:prstGeom>
            <a:noFill/>
            <a:ln>
              <a:noFill/>
            </a:ln>
          </p:spPr>
        </p:pic>
        <p:grpSp>
          <p:nvGrpSpPr>
            <p:cNvPr id="13" name="Group 176"/>
            <p:cNvGrpSpPr>
              <a:grpSpLocks/>
            </p:cNvGrpSpPr>
            <p:nvPr/>
          </p:nvGrpSpPr>
          <p:grpSpPr bwMode="auto">
            <a:xfrm>
              <a:off x="5143505" y="3571876"/>
              <a:ext cx="142876" cy="214314"/>
              <a:chOff x="7448543" y="1825625"/>
              <a:chExt cx="549273" cy="852488"/>
            </a:xfrm>
          </p:grpSpPr>
          <p:sp>
            <p:nvSpPr>
              <p:cNvPr id="143"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44"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45"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14" name="Group 176"/>
            <p:cNvGrpSpPr>
              <a:grpSpLocks/>
            </p:cNvGrpSpPr>
            <p:nvPr/>
          </p:nvGrpSpPr>
          <p:grpSpPr bwMode="auto">
            <a:xfrm>
              <a:off x="3143241" y="4286256"/>
              <a:ext cx="142876" cy="214314"/>
              <a:chOff x="7448543" y="1825625"/>
              <a:chExt cx="549273" cy="852488"/>
            </a:xfrm>
          </p:grpSpPr>
          <p:sp>
            <p:nvSpPr>
              <p:cNvPr id="140"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41"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42"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15" name="Group 176"/>
            <p:cNvGrpSpPr>
              <a:grpSpLocks/>
            </p:cNvGrpSpPr>
            <p:nvPr/>
          </p:nvGrpSpPr>
          <p:grpSpPr bwMode="auto">
            <a:xfrm>
              <a:off x="2643175" y="4071942"/>
              <a:ext cx="142876" cy="214314"/>
              <a:chOff x="7448543" y="1825625"/>
              <a:chExt cx="549273" cy="852488"/>
            </a:xfrm>
          </p:grpSpPr>
          <p:sp>
            <p:nvSpPr>
              <p:cNvPr id="137"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38"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39"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16" name="Group 176"/>
            <p:cNvGrpSpPr>
              <a:grpSpLocks/>
            </p:cNvGrpSpPr>
            <p:nvPr/>
          </p:nvGrpSpPr>
          <p:grpSpPr bwMode="auto">
            <a:xfrm>
              <a:off x="3286117" y="4357694"/>
              <a:ext cx="142876" cy="214314"/>
              <a:chOff x="7448543" y="1825625"/>
              <a:chExt cx="549273" cy="852488"/>
            </a:xfrm>
          </p:grpSpPr>
          <p:sp>
            <p:nvSpPr>
              <p:cNvPr id="134"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35"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36"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17" name="Group 176"/>
            <p:cNvGrpSpPr>
              <a:grpSpLocks/>
            </p:cNvGrpSpPr>
            <p:nvPr/>
          </p:nvGrpSpPr>
          <p:grpSpPr bwMode="auto">
            <a:xfrm>
              <a:off x="3071803" y="4500570"/>
              <a:ext cx="142876" cy="214314"/>
              <a:chOff x="7448543" y="1825625"/>
              <a:chExt cx="549273" cy="852488"/>
            </a:xfrm>
          </p:grpSpPr>
          <p:sp>
            <p:nvSpPr>
              <p:cNvPr id="131"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32"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33"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18" name="Group 176"/>
            <p:cNvGrpSpPr>
              <a:grpSpLocks/>
            </p:cNvGrpSpPr>
            <p:nvPr/>
          </p:nvGrpSpPr>
          <p:grpSpPr bwMode="auto">
            <a:xfrm>
              <a:off x="3571869" y="4572008"/>
              <a:ext cx="142876" cy="214314"/>
              <a:chOff x="7448543" y="1825625"/>
              <a:chExt cx="549273" cy="852488"/>
            </a:xfrm>
          </p:grpSpPr>
          <p:sp>
            <p:nvSpPr>
              <p:cNvPr id="128"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29"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30"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19" name="Group 176"/>
            <p:cNvGrpSpPr>
              <a:grpSpLocks/>
            </p:cNvGrpSpPr>
            <p:nvPr/>
          </p:nvGrpSpPr>
          <p:grpSpPr bwMode="auto">
            <a:xfrm>
              <a:off x="6643703" y="4071942"/>
              <a:ext cx="142876" cy="214314"/>
              <a:chOff x="7448543" y="1825625"/>
              <a:chExt cx="549273" cy="852488"/>
            </a:xfrm>
          </p:grpSpPr>
          <p:sp>
            <p:nvSpPr>
              <p:cNvPr id="125"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26"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27"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0" name="Group 176"/>
            <p:cNvGrpSpPr>
              <a:grpSpLocks/>
            </p:cNvGrpSpPr>
            <p:nvPr/>
          </p:nvGrpSpPr>
          <p:grpSpPr bwMode="auto">
            <a:xfrm>
              <a:off x="6715141" y="4286256"/>
              <a:ext cx="142876" cy="214314"/>
              <a:chOff x="7448543" y="1825625"/>
              <a:chExt cx="549273" cy="852488"/>
            </a:xfrm>
          </p:grpSpPr>
          <p:sp>
            <p:nvSpPr>
              <p:cNvPr id="122"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23"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24"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1" name="Group 176"/>
            <p:cNvGrpSpPr>
              <a:grpSpLocks/>
            </p:cNvGrpSpPr>
            <p:nvPr/>
          </p:nvGrpSpPr>
          <p:grpSpPr bwMode="auto">
            <a:xfrm>
              <a:off x="7072331" y="3714752"/>
              <a:ext cx="142876" cy="214314"/>
              <a:chOff x="7448543" y="1825625"/>
              <a:chExt cx="549273" cy="852488"/>
            </a:xfrm>
          </p:grpSpPr>
          <p:sp>
            <p:nvSpPr>
              <p:cNvPr id="119"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20"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21"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2" name="Group 176"/>
            <p:cNvGrpSpPr>
              <a:grpSpLocks/>
            </p:cNvGrpSpPr>
            <p:nvPr/>
          </p:nvGrpSpPr>
          <p:grpSpPr bwMode="auto">
            <a:xfrm>
              <a:off x="5500695" y="3571876"/>
              <a:ext cx="142876" cy="214314"/>
              <a:chOff x="7448543" y="1825625"/>
              <a:chExt cx="549273" cy="852488"/>
            </a:xfrm>
          </p:grpSpPr>
          <p:sp>
            <p:nvSpPr>
              <p:cNvPr id="116"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17"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18"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3" name="Group 176"/>
            <p:cNvGrpSpPr>
              <a:grpSpLocks/>
            </p:cNvGrpSpPr>
            <p:nvPr/>
          </p:nvGrpSpPr>
          <p:grpSpPr bwMode="auto">
            <a:xfrm>
              <a:off x="5286381" y="3571876"/>
              <a:ext cx="142876" cy="214314"/>
              <a:chOff x="7448543" y="1825625"/>
              <a:chExt cx="549273" cy="852488"/>
            </a:xfrm>
          </p:grpSpPr>
          <p:sp>
            <p:nvSpPr>
              <p:cNvPr id="113"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14"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15"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4" name="Group 176"/>
            <p:cNvGrpSpPr>
              <a:grpSpLocks/>
            </p:cNvGrpSpPr>
            <p:nvPr/>
          </p:nvGrpSpPr>
          <p:grpSpPr bwMode="auto">
            <a:xfrm>
              <a:off x="5357818" y="3929066"/>
              <a:ext cx="142876" cy="214314"/>
              <a:chOff x="7448543" y="1825625"/>
              <a:chExt cx="549273" cy="852488"/>
            </a:xfrm>
          </p:grpSpPr>
          <p:sp>
            <p:nvSpPr>
              <p:cNvPr id="110"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11"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12"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5" name="Group 176"/>
            <p:cNvGrpSpPr>
              <a:grpSpLocks/>
            </p:cNvGrpSpPr>
            <p:nvPr/>
          </p:nvGrpSpPr>
          <p:grpSpPr bwMode="auto">
            <a:xfrm>
              <a:off x="5143505" y="4143380"/>
              <a:ext cx="142876" cy="214314"/>
              <a:chOff x="7448543" y="1825625"/>
              <a:chExt cx="549273" cy="852488"/>
            </a:xfrm>
          </p:grpSpPr>
          <p:sp>
            <p:nvSpPr>
              <p:cNvPr id="107"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08"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09"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6" name="Group 176"/>
            <p:cNvGrpSpPr>
              <a:grpSpLocks/>
            </p:cNvGrpSpPr>
            <p:nvPr/>
          </p:nvGrpSpPr>
          <p:grpSpPr bwMode="auto">
            <a:xfrm>
              <a:off x="4429125" y="4214818"/>
              <a:ext cx="142876" cy="214314"/>
              <a:chOff x="7448543" y="1825625"/>
              <a:chExt cx="549273" cy="852488"/>
            </a:xfrm>
          </p:grpSpPr>
          <p:sp>
            <p:nvSpPr>
              <p:cNvPr id="104"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05"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06"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7" name="Group 176"/>
            <p:cNvGrpSpPr>
              <a:grpSpLocks/>
            </p:cNvGrpSpPr>
            <p:nvPr/>
          </p:nvGrpSpPr>
          <p:grpSpPr bwMode="auto">
            <a:xfrm>
              <a:off x="7358083" y="4643446"/>
              <a:ext cx="142876" cy="214314"/>
              <a:chOff x="7448543" y="1825625"/>
              <a:chExt cx="549273" cy="852488"/>
            </a:xfrm>
          </p:grpSpPr>
          <p:sp>
            <p:nvSpPr>
              <p:cNvPr id="101"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02"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03"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8" name="Group 176"/>
            <p:cNvGrpSpPr>
              <a:grpSpLocks/>
            </p:cNvGrpSpPr>
            <p:nvPr/>
          </p:nvGrpSpPr>
          <p:grpSpPr bwMode="auto">
            <a:xfrm>
              <a:off x="7429521" y="4786322"/>
              <a:ext cx="142876" cy="214314"/>
              <a:chOff x="7448543" y="1825625"/>
              <a:chExt cx="549273" cy="852488"/>
            </a:xfrm>
          </p:grpSpPr>
          <p:sp>
            <p:nvSpPr>
              <p:cNvPr id="98"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99"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00"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9" name="Group 239"/>
            <p:cNvGrpSpPr>
              <a:grpSpLocks/>
            </p:cNvGrpSpPr>
            <p:nvPr/>
          </p:nvGrpSpPr>
          <p:grpSpPr bwMode="auto">
            <a:xfrm>
              <a:off x="6786579" y="4000504"/>
              <a:ext cx="142876" cy="214314"/>
              <a:chOff x="7470226" y="3037938"/>
              <a:chExt cx="549824" cy="852454"/>
            </a:xfrm>
          </p:grpSpPr>
          <p:grpSp>
            <p:nvGrpSpPr>
              <p:cNvPr id="94" name="Group 206"/>
              <p:cNvGrpSpPr>
                <a:grpSpLocks/>
              </p:cNvGrpSpPr>
              <p:nvPr/>
            </p:nvGrpSpPr>
            <p:grpSpPr bwMode="auto">
              <a:xfrm>
                <a:off x="7470215" y="3037940"/>
                <a:ext cx="549833" cy="852452"/>
                <a:chOff x="6908250" y="2759130"/>
                <a:chExt cx="606792" cy="940759"/>
              </a:xfrm>
            </p:grpSpPr>
            <p:sp>
              <p:nvSpPr>
                <p:cNvPr id="96" name="Teardrop 3"/>
                <p:cNvSpPr>
                  <a:spLocks noChangeArrowheads="1"/>
                </p:cNvSpPr>
                <p:nvPr/>
              </p:nvSpPr>
              <p:spPr bwMode="auto">
                <a:xfrm rot="9067943">
                  <a:off x="6908250" y="2759130"/>
                  <a:ext cx="490122" cy="493971"/>
                </a:xfrm>
                <a:custGeom>
                  <a:avLst/>
                  <a:gdLst>
                    <a:gd name="T0" fmla="*/ 47109 w 606425"/>
                    <a:gd name="T1" fmla="*/ 23741 h 611187"/>
                    <a:gd name="T2" fmla="*/ 40210 w 606425"/>
                    <a:gd name="T3" fmla="*/ 40526 h 611187"/>
                    <a:gd name="T4" fmla="*/ 23554 w 606425"/>
                    <a:gd name="T5" fmla="*/ 47479 h 611187"/>
                    <a:gd name="T6" fmla="*/ 6899 w 606425"/>
                    <a:gd name="T7" fmla="*/ 40526 h 611187"/>
                    <a:gd name="T8" fmla="*/ 0 w 606425"/>
                    <a:gd name="T9" fmla="*/ 23741 h 611187"/>
                    <a:gd name="T10" fmla="*/ 6899 w 606425"/>
                    <a:gd name="T11" fmla="*/ 6953 h 611187"/>
                    <a:gd name="T12" fmla="*/ 23554 w 606425"/>
                    <a:gd name="T13" fmla="*/ 0 h 611187"/>
                    <a:gd name="T14" fmla="*/ 70664 w 606425"/>
                    <a:gd name="T15" fmla="*/ -23741 h 611187"/>
                    <a:gd name="T16" fmla="*/ 0 60000 65536"/>
                    <a:gd name="T17" fmla="*/ 0 60000 65536"/>
                    <a:gd name="T18" fmla="*/ 0 60000 65536"/>
                    <a:gd name="T19" fmla="*/ 0 60000 65536"/>
                    <a:gd name="T20" fmla="*/ 0 60000 65536"/>
                    <a:gd name="T21" fmla="*/ 0 60000 65536"/>
                    <a:gd name="T22" fmla="*/ 0 60000 65536"/>
                    <a:gd name="T23" fmla="*/ 0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cubicBezTo>
                        <a:pt x="707496" y="-101865"/>
                        <a:pt x="606425" y="101865"/>
                        <a:pt x="606425" y="305594"/>
                      </a:cubicBezTo>
                      <a:cubicBezTo>
                        <a:pt x="606425" y="474368"/>
                        <a:pt x="470671" y="611187"/>
                        <a:pt x="303212" y="611188"/>
                      </a:cubicBezTo>
                      <a:cubicBezTo>
                        <a:pt x="135752" y="611188"/>
                        <a:pt x="-1" y="474368"/>
                        <a:pt x="-1" y="305594"/>
                      </a:cubicBezTo>
                      <a:close/>
                    </a:path>
                  </a:pathLst>
                </a:custGeom>
                <a:gradFill rotWithShape="1">
                  <a:gsLst>
                    <a:gs pos="0">
                      <a:srgbClr val="FF0000"/>
                    </a:gs>
                    <a:gs pos="50000">
                      <a:srgbClr val="830000"/>
                    </a:gs>
                    <a:gs pos="100000">
                      <a:srgbClr val="9D0000"/>
                    </a:gs>
                  </a:gsLst>
                  <a:lin ang="2700000" scaled="1"/>
                </a:gradFill>
                <a:ln w="6350">
                  <a:solidFill>
                    <a:srgbClr val="C00000"/>
                  </a:solidFill>
                  <a:round/>
                  <a:headEnd/>
                  <a:tailEnd/>
                </a:ln>
              </p:spPr>
              <p:txBody>
                <a:bodyPr anchor="ctr"/>
                <a:lstStyle/>
                <a:p>
                  <a:pPr algn="ctr"/>
                  <a:endParaRPr lang="en-US">
                    <a:solidFill>
                      <a:srgbClr val="FFFFFF"/>
                    </a:solidFill>
                    <a:latin typeface="Calibri" pitchFamily="34" charset="0"/>
                  </a:endParaRPr>
                </a:p>
              </p:txBody>
            </p:sp>
            <p:sp>
              <p:nvSpPr>
                <p:cNvPr id="97" name="Ellipse 591"/>
                <p:cNvSpPr/>
                <p:nvPr/>
              </p:nvSpPr>
              <p:spPr bwMode="auto">
                <a:xfrm rot="5379867" flipH="1">
                  <a:off x="7118249" y="3303095"/>
                  <a:ext cx="230302" cy="563285"/>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34" charset="0"/>
                  </a:endParaRPr>
                </a:p>
              </p:txBody>
            </p:sp>
          </p:grpSp>
          <p:sp>
            <p:nvSpPr>
              <p:cNvPr id="95" name="Ellipse 45"/>
              <p:cNvSpPr>
                <a:spLocks noChangeArrowheads="1"/>
              </p:cNvSpPr>
              <p:nvPr/>
            </p:nvSpPr>
            <p:spPr bwMode="auto">
              <a:xfrm rot="656993">
                <a:off x="7524749" y="3105150"/>
                <a:ext cx="352425" cy="26670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34" charset="0"/>
                </a:endParaRPr>
              </a:p>
            </p:txBody>
          </p:sp>
        </p:grpSp>
        <p:grpSp>
          <p:nvGrpSpPr>
            <p:cNvPr id="30" name="Group 239"/>
            <p:cNvGrpSpPr>
              <a:grpSpLocks/>
            </p:cNvGrpSpPr>
            <p:nvPr/>
          </p:nvGrpSpPr>
          <p:grpSpPr bwMode="auto">
            <a:xfrm>
              <a:off x="6643703" y="3857628"/>
              <a:ext cx="142876" cy="214314"/>
              <a:chOff x="7470226" y="3037938"/>
              <a:chExt cx="549824" cy="852454"/>
            </a:xfrm>
          </p:grpSpPr>
          <p:grpSp>
            <p:nvGrpSpPr>
              <p:cNvPr id="90" name="Group 206"/>
              <p:cNvGrpSpPr>
                <a:grpSpLocks/>
              </p:cNvGrpSpPr>
              <p:nvPr/>
            </p:nvGrpSpPr>
            <p:grpSpPr bwMode="auto">
              <a:xfrm>
                <a:off x="7470215" y="3037940"/>
                <a:ext cx="549833" cy="852452"/>
                <a:chOff x="6908250" y="2759130"/>
                <a:chExt cx="606792" cy="940759"/>
              </a:xfrm>
            </p:grpSpPr>
            <p:sp>
              <p:nvSpPr>
                <p:cNvPr id="92" name="Teardrop 3"/>
                <p:cNvSpPr>
                  <a:spLocks noChangeArrowheads="1"/>
                </p:cNvSpPr>
                <p:nvPr/>
              </p:nvSpPr>
              <p:spPr bwMode="auto">
                <a:xfrm rot="9067943">
                  <a:off x="6908250" y="2759130"/>
                  <a:ext cx="490122" cy="493971"/>
                </a:xfrm>
                <a:custGeom>
                  <a:avLst/>
                  <a:gdLst>
                    <a:gd name="T0" fmla="*/ 47109 w 606425"/>
                    <a:gd name="T1" fmla="*/ 23741 h 611187"/>
                    <a:gd name="T2" fmla="*/ 40210 w 606425"/>
                    <a:gd name="T3" fmla="*/ 40526 h 611187"/>
                    <a:gd name="T4" fmla="*/ 23554 w 606425"/>
                    <a:gd name="T5" fmla="*/ 47479 h 611187"/>
                    <a:gd name="T6" fmla="*/ 6899 w 606425"/>
                    <a:gd name="T7" fmla="*/ 40526 h 611187"/>
                    <a:gd name="T8" fmla="*/ 0 w 606425"/>
                    <a:gd name="T9" fmla="*/ 23741 h 611187"/>
                    <a:gd name="T10" fmla="*/ 6899 w 606425"/>
                    <a:gd name="T11" fmla="*/ 6953 h 611187"/>
                    <a:gd name="T12" fmla="*/ 23554 w 606425"/>
                    <a:gd name="T13" fmla="*/ 0 h 611187"/>
                    <a:gd name="T14" fmla="*/ 70664 w 606425"/>
                    <a:gd name="T15" fmla="*/ -23741 h 611187"/>
                    <a:gd name="T16" fmla="*/ 0 60000 65536"/>
                    <a:gd name="T17" fmla="*/ 0 60000 65536"/>
                    <a:gd name="T18" fmla="*/ 0 60000 65536"/>
                    <a:gd name="T19" fmla="*/ 0 60000 65536"/>
                    <a:gd name="T20" fmla="*/ 0 60000 65536"/>
                    <a:gd name="T21" fmla="*/ 0 60000 65536"/>
                    <a:gd name="T22" fmla="*/ 0 60000 65536"/>
                    <a:gd name="T23" fmla="*/ 0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cubicBezTo>
                        <a:pt x="707496" y="-101865"/>
                        <a:pt x="606425" y="101865"/>
                        <a:pt x="606425" y="305594"/>
                      </a:cubicBezTo>
                      <a:cubicBezTo>
                        <a:pt x="606425" y="474368"/>
                        <a:pt x="470671" y="611187"/>
                        <a:pt x="303212" y="611188"/>
                      </a:cubicBezTo>
                      <a:cubicBezTo>
                        <a:pt x="135752" y="611188"/>
                        <a:pt x="-1" y="474368"/>
                        <a:pt x="-1" y="305594"/>
                      </a:cubicBezTo>
                      <a:close/>
                    </a:path>
                  </a:pathLst>
                </a:custGeom>
                <a:gradFill rotWithShape="1">
                  <a:gsLst>
                    <a:gs pos="0">
                      <a:srgbClr val="FF0000"/>
                    </a:gs>
                    <a:gs pos="50000">
                      <a:srgbClr val="830000"/>
                    </a:gs>
                    <a:gs pos="100000">
                      <a:srgbClr val="9D0000"/>
                    </a:gs>
                  </a:gsLst>
                  <a:lin ang="2700000" scaled="1"/>
                </a:gradFill>
                <a:ln w="6350">
                  <a:solidFill>
                    <a:srgbClr val="C00000"/>
                  </a:solidFill>
                  <a:round/>
                  <a:headEnd/>
                  <a:tailEnd/>
                </a:ln>
              </p:spPr>
              <p:txBody>
                <a:bodyPr anchor="ctr"/>
                <a:lstStyle/>
                <a:p>
                  <a:pPr algn="ctr"/>
                  <a:endParaRPr lang="en-US">
                    <a:solidFill>
                      <a:srgbClr val="FFFFFF"/>
                    </a:solidFill>
                    <a:latin typeface="Calibri" pitchFamily="34" charset="0"/>
                  </a:endParaRPr>
                </a:p>
              </p:txBody>
            </p:sp>
            <p:sp>
              <p:nvSpPr>
                <p:cNvPr id="93" name="Ellipse 591"/>
                <p:cNvSpPr/>
                <p:nvPr/>
              </p:nvSpPr>
              <p:spPr bwMode="auto">
                <a:xfrm rot="5379867" flipH="1">
                  <a:off x="7118249" y="3303095"/>
                  <a:ext cx="230302" cy="563285"/>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34" charset="0"/>
                  </a:endParaRPr>
                </a:p>
              </p:txBody>
            </p:sp>
          </p:grpSp>
          <p:sp>
            <p:nvSpPr>
              <p:cNvPr id="91" name="Ellipse 45"/>
              <p:cNvSpPr>
                <a:spLocks noChangeArrowheads="1"/>
              </p:cNvSpPr>
              <p:nvPr/>
            </p:nvSpPr>
            <p:spPr bwMode="auto">
              <a:xfrm rot="656993">
                <a:off x="7524749" y="3105150"/>
                <a:ext cx="352425" cy="26670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34" charset="0"/>
                </a:endParaRPr>
              </a:p>
            </p:txBody>
          </p:sp>
        </p:grpSp>
        <p:grpSp>
          <p:nvGrpSpPr>
            <p:cNvPr id="31" name="Group 214"/>
            <p:cNvGrpSpPr>
              <a:grpSpLocks/>
            </p:cNvGrpSpPr>
            <p:nvPr/>
          </p:nvGrpSpPr>
          <p:grpSpPr bwMode="auto">
            <a:xfrm>
              <a:off x="3000359" y="3929060"/>
              <a:ext cx="142879" cy="214318"/>
              <a:chOff x="6527251" y="2104488"/>
              <a:chExt cx="549832" cy="852478"/>
            </a:xfrm>
          </p:grpSpPr>
          <p:sp>
            <p:nvSpPr>
              <p:cNvPr id="88" name="Teardrop 3"/>
              <p:cNvSpPr>
                <a:spLocks noChangeArrowheads="1"/>
              </p:cNvSpPr>
              <p:nvPr/>
            </p:nvSpPr>
            <p:spPr bwMode="auto">
              <a:xfrm rot="9067943">
                <a:off x="6527251" y="2104488"/>
                <a:ext cx="444089" cy="447327"/>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gradFill>
                <a:gsLst>
                  <a:gs pos="20000">
                    <a:srgbClr val="0070C0"/>
                  </a:gs>
                  <a:gs pos="100000">
                    <a:schemeClr val="accent4">
                      <a:lumMod val="50000"/>
                    </a:schemeClr>
                  </a:gs>
                </a:gsLst>
                <a:lin ang="0" scaled="1"/>
              </a:gradFill>
              <a:ln w="6350" cap="flat" cmpd="sng" algn="ctr">
                <a:solidFill>
                  <a:schemeClr val="accent3">
                    <a:lumMod val="50000"/>
                  </a:schemeClr>
                </a:solidFill>
                <a:prstDash val="solid"/>
              </a:ln>
              <a:effectLst/>
            </p:spPr>
            <p:txBody>
              <a:bodyPr anchor="ctr"/>
              <a:lstStyle/>
              <a:p>
                <a:pPr algn="ctr"/>
                <a:endParaRPr lang="en-US">
                  <a:solidFill>
                    <a:srgbClr val="FFFFFF"/>
                  </a:solidFill>
                  <a:latin typeface="Calibri" pitchFamily="34" charset="0"/>
                </a:endParaRPr>
              </a:p>
            </p:txBody>
          </p:sp>
          <p:sp>
            <p:nvSpPr>
              <p:cNvPr id="89" name="Ellipse 591"/>
              <p:cNvSpPr/>
              <p:nvPr/>
            </p:nvSpPr>
            <p:spPr bwMode="auto">
              <a:xfrm rot="5379867" flipH="1">
                <a:off x="6716756" y="2596640"/>
                <a:ext cx="208893" cy="511760"/>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34" charset="0"/>
                </a:endParaRPr>
              </a:p>
            </p:txBody>
          </p:sp>
        </p:grpSp>
        <p:grpSp>
          <p:nvGrpSpPr>
            <p:cNvPr id="32" name="Group 176"/>
            <p:cNvGrpSpPr>
              <a:grpSpLocks/>
            </p:cNvGrpSpPr>
            <p:nvPr/>
          </p:nvGrpSpPr>
          <p:grpSpPr bwMode="auto">
            <a:xfrm>
              <a:off x="5857885" y="3857628"/>
              <a:ext cx="142876" cy="214314"/>
              <a:chOff x="7448543" y="1825625"/>
              <a:chExt cx="549273" cy="852488"/>
            </a:xfrm>
          </p:grpSpPr>
          <p:sp>
            <p:nvSpPr>
              <p:cNvPr id="85"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86"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87"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3" name="Group 176"/>
            <p:cNvGrpSpPr>
              <a:grpSpLocks/>
            </p:cNvGrpSpPr>
            <p:nvPr/>
          </p:nvGrpSpPr>
          <p:grpSpPr bwMode="auto">
            <a:xfrm>
              <a:off x="6429389" y="3857628"/>
              <a:ext cx="142876" cy="214314"/>
              <a:chOff x="7448543" y="1825625"/>
              <a:chExt cx="549273" cy="852488"/>
            </a:xfrm>
          </p:grpSpPr>
          <p:sp>
            <p:nvSpPr>
              <p:cNvPr id="82"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83"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84"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4" name="Group 176"/>
            <p:cNvGrpSpPr>
              <a:grpSpLocks/>
            </p:cNvGrpSpPr>
            <p:nvPr/>
          </p:nvGrpSpPr>
          <p:grpSpPr bwMode="auto">
            <a:xfrm>
              <a:off x="6500827" y="4071942"/>
              <a:ext cx="142876" cy="214314"/>
              <a:chOff x="7448543" y="1825625"/>
              <a:chExt cx="549273" cy="852488"/>
            </a:xfrm>
          </p:grpSpPr>
          <p:sp>
            <p:nvSpPr>
              <p:cNvPr id="79"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80"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81"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5" name="Group 176"/>
            <p:cNvGrpSpPr>
              <a:grpSpLocks/>
            </p:cNvGrpSpPr>
            <p:nvPr/>
          </p:nvGrpSpPr>
          <p:grpSpPr bwMode="auto">
            <a:xfrm>
              <a:off x="6072199" y="3929066"/>
              <a:ext cx="142876" cy="214314"/>
              <a:chOff x="7448543" y="1825625"/>
              <a:chExt cx="549273" cy="852488"/>
            </a:xfrm>
          </p:grpSpPr>
          <p:sp>
            <p:nvSpPr>
              <p:cNvPr id="76"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77"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78"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6" name="Group 176"/>
            <p:cNvGrpSpPr>
              <a:grpSpLocks/>
            </p:cNvGrpSpPr>
            <p:nvPr/>
          </p:nvGrpSpPr>
          <p:grpSpPr bwMode="auto">
            <a:xfrm>
              <a:off x="3286117" y="5072074"/>
              <a:ext cx="142876" cy="214314"/>
              <a:chOff x="7448543" y="1825625"/>
              <a:chExt cx="549273" cy="852488"/>
            </a:xfrm>
          </p:grpSpPr>
          <p:sp>
            <p:nvSpPr>
              <p:cNvPr id="73"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74"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75"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7" name="Group 176"/>
            <p:cNvGrpSpPr>
              <a:grpSpLocks/>
            </p:cNvGrpSpPr>
            <p:nvPr/>
          </p:nvGrpSpPr>
          <p:grpSpPr bwMode="auto">
            <a:xfrm>
              <a:off x="4929191" y="4786322"/>
              <a:ext cx="142876" cy="214314"/>
              <a:chOff x="7448543" y="1825625"/>
              <a:chExt cx="549273" cy="852488"/>
            </a:xfrm>
          </p:grpSpPr>
          <p:sp>
            <p:nvSpPr>
              <p:cNvPr id="70"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71"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72"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8" name="Group 176"/>
            <p:cNvGrpSpPr>
              <a:grpSpLocks/>
            </p:cNvGrpSpPr>
            <p:nvPr/>
          </p:nvGrpSpPr>
          <p:grpSpPr bwMode="auto">
            <a:xfrm>
              <a:off x="6286513" y="4000504"/>
              <a:ext cx="142876" cy="214314"/>
              <a:chOff x="7448543" y="1825625"/>
              <a:chExt cx="549273" cy="852488"/>
            </a:xfrm>
          </p:grpSpPr>
          <p:sp>
            <p:nvSpPr>
              <p:cNvPr id="67"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68"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69"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9" name="Group 176"/>
            <p:cNvGrpSpPr>
              <a:grpSpLocks/>
            </p:cNvGrpSpPr>
            <p:nvPr/>
          </p:nvGrpSpPr>
          <p:grpSpPr bwMode="auto">
            <a:xfrm>
              <a:off x="4572001" y="3929066"/>
              <a:ext cx="142876" cy="214314"/>
              <a:chOff x="7448543" y="1825625"/>
              <a:chExt cx="549273" cy="852488"/>
            </a:xfrm>
          </p:grpSpPr>
          <p:sp>
            <p:nvSpPr>
              <p:cNvPr id="64"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65"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66"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40" name="Group 176"/>
            <p:cNvGrpSpPr>
              <a:grpSpLocks/>
            </p:cNvGrpSpPr>
            <p:nvPr/>
          </p:nvGrpSpPr>
          <p:grpSpPr bwMode="auto">
            <a:xfrm>
              <a:off x="5000629" y="3500438"/>
              <a:ext cx="142876" cy="214314"/>
              <a:chOff x="7448543" y="1825625"/>
              <a:chExt cx="549273" cy="852488"/>
            </a:xfrm>
          </p:grpSpPr>
          <p:sp>
            <p:nvSpPr>
              <p:cNvPr id="61"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62"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63"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41" name="Group 176"/>
            <p:cNvGrpSpPr>
              <a:grpSpLocks/>
            </p:cNvGrpSpPr>
            <p:nvPr/>
          </p:nvGrpSpPr>
          <p:grpSpPr bwMode="auto">
            <a:xfrm>
              <a:off x="6357951" y="4214818"/>
              <a:ext cx="142876" cy="214314"/>
              <a:chOff x="7448543" y="1825625"/>
              <a:chExt cx="549273" cy="852488"/>
            </a:xfrm>
          </p:grpSpPr>
          <p:sp>
            <p:nvSpPr>
              <p:cNvPr id="58"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59"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1">
                  <a:lumMod val="75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60"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42" name="Group 176"/>
            <p:cNvGrpSpPr>
              <a:grpSpLocks/>
            </p:cNvGrpSpPr>
            <p:nvPr/>
          </p:nvGrpSpPr>
          <p:grpSpPr bwMode="auto">
            <a:xfrm>
              <a:off x="3214679" y="4714884"/>
              <a:ext cx="142876" cy="214314"/>
              <a:chOff x="7448543" y="1825625"/>
              <a:chExt cx="549273" cy="852488"/>
            </a:xfrm>
          </p:grpSpPr>
          <p:sp>
            <p:nvSpPr>
              <p:cNvPr id="55"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56"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57"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43" name="Group 176"/>
            <p:cNvGrpSpPr>
              <a:grpSpLocks/>
            </p:cNvGrpSpPr>
            <p:nvPr/>
          </p:nvGrpSpPr>
          <p:grpSpPr bwMode="auto">
            <a:xfrm>
              <a:off x="2857489" y="4143380"/>
              <a:ext cx="142876" cy="214314"/>
              <a:chOff x="7448543" y="1825625"/>
              <a:chExt cx="549273" cy="852488"/>
            </a:xfrm>
          </p:grpSpPr>
          <p:sp>
            <p:nvSpPr>
              <p:cNvPr id="52"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53"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baseline="-25000" dirty="0">
                  <a:solidFill>
                    <a:srgbClr val="FFFFFF"/>
                  </a:solidFill>
                  <a:latin typeface="Calibri" pitchFamily="-111" charset="0"/>
                </a:endParaRPr>
              </a:p>
            </p:txBody>
          </p:sp>
          <p:sp>
            <p:nvSpPr>
              <p:cNvPr id="54"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44" name="Group 176"/>
            <p:cNvGrpSpPr>
              <a:grpSpLocks/>
            </p:cNvGrpSpPr>
            <p:nvPr/>
          </p:nvGrpSpPr>
          <p:grpSpPr bwMode="auto">
            <a:xfrm>
              <a:off x="5214943" y="3857628"/>
              <a:ext cx="142876" cy="214314"/>
              <a:chOff x="7448543" y="1825625"/>
              <a:chExt cx="549273" cy="852488"/>
            </a:xfrm>
          </p:grpSpPr>
          <p:sp>
            <p:nvSpPr>
              <p:cNvPr id="49"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50"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51"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45" name="Group 176"/>
            <p:cNvGrpSpPr>
              <a:grpSpLocks/>
            </p:cNvGrpSpPr>
            <p:nvPr/>
          </p:nvGrpSpPr>
          <p:grpSpPr bwMode="auto">
            <a:xfrm>
              <a:off x="5572133" y="3857628"/>
              <a:ext cx="142876" cy="214314"/>
              <a:chOff x="7448543" y="1825625"/>
              <a:chExt cx="549273" cy="852488"/>
            </a:xfrm>
          </p:grpSpPr>
          <p:sp>
            <p:nvSpPr>
              <p:cNvPr id="46"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47"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48"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pic>
        <p:nvPicPr>
          <p:cNvPr id="17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6620" y="4232115"/>
            <a:ext cx="2424793" cy="1658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7" name="Rectangle 3"/>
          <p:cNvSpPr txBox="1">
            <a:spLocks noChangeArrowheads="1"/>
          </p:cNvSpPr>
          <p:nvPr/>
        </p:nvSpPr>
        <p:spPr bwMode="auto">
          <a:xfrm>
            <a:off x="499986" y="1364261"/>
            <a:ext cx="5643603" cy="2616612"/>
          </a:xfrm>
          <a:prstGeom prst="rect">
            <a:avLst/>
          </a:prstGeom>
          <a:noFill/>
          <a:ln w="9525">
            <a:noFill/>
            <a:miter lim="800000"/>
            <a:headEnd/>
            <a:tailEnd/>
          </a:ln>
          <a:effectLst/>
        </p:spPr>
        <p:txBody>
          <a:bodyPr/>
          <a:lstStyle/>
          <a:p>
            <a:pPr marL="269875" indent="-269875" eaLnBrk="0" hangingPunct="0">
              <a:lnSpc>
                <a:spcPts val="3000"/>
              </a:lnSpc>
              <a:buClr>
                <a:srgbClr val="003399"/>
              </a:buClr>
              <a:buSzPct val="130000"/>
              <a:buBlip>
                <a:blip r:embed="rId6"/>
              </a:buBlip>
            </a:pPr>
            <a:r>
              <a:rPr lang="en-US" altLang="zh-TW" sz="2000" dirty="0">
                <a:ln>
                  <a:solidFill>
                    <a:schemeClr val="bg2">
                      <a:lumMod val="25000"/>
                    </a:schemeClr>
                  </a:solidFill>
                </a:ln>
                <a:latin typeface="微軟正黑體" pitchFamily="34" charset="-120"/>
                <a:ea typeface="微軟正黑體" pitchFamily="34" charset="-120"/>
              </a:rPr>
              <a:t>Establishment:</a:t>
            </a:r>
            <a:r>
              <a:rPr lang="zh-TW" altLang="en-US" sz="2000" dirty="0">
                <a:ln>
                  <a:solidFill>
                    <a:schemeClr val="bg2">
                      <a:lumMod val="25000"/>
                    </a:schemeClr>
                  </a:solidFill>
                </a:ln>
                <a:latin typeface="微軟正黑體" pitchFamily="34" charset="-120"/>
                <a:ea typeface="微軟正黑體" pitchFamily="34" charset="-120"/>
              </a:rPr>
              <a:t>  </a:t>
            </a:r>
            <a:r>
              <a:rPr lang="en-US" altLang="zh-TW" sz="2000" dirty="0">
                <a:ln>
                  <a:solidFill>
                    <a:schemeClr val="bg2">
                      <a:lumMod val="25000"/>
                    </a:schemeClr>
                  </a:solidFill>
                </a:ln>
                <a:latin typeface="微軟正黑體" pitchFamily="34" charset="-120"/>
                <a:ea typeface="微軟正黑體" pitchFamily="34" charset="-120"/>
              </a:rPr>
              <a:t>Oct. 1965 (TW</a:t>
            </a:r>
            <a:r>
              <a:rPr lang="zh-TW" altLang="en-US" sz="2000" dirty="0">
                <a:ln>
                  <a:solidFill>
                    <a:schemeClr val="bg2">
                      <a:lumMod val="25000"/>
                    </a:schemeClr>
                  </a:solidFill>
                </a:ln>
                <a:latin typeface="微軟正黑體" pitchFamily="34" charset="-120"/>
                <a:ea typeface="微軟正黑體" pitchFamily="34" charset="-120"/>
              </a:rPr>
              <a:t> </a:t>
            </a:r>
            <a:r>
              <a:rPr lang="en-US" altLang="zh-TW" sz="2000" dirty="0">
                <a:ln>
                  <a:solidFill>
                    <a:schemeClr val="bg2">
                      <a:lumMod val="25000"/>
                    </a:schemeClr>
                  </a:solidFill>
                </a:ln>
                <a:latin typeface="微軟正黑體" pitchFamily="34" charset="-120"/>
                <a:ea typeface="微軟正黑體" pitchFamily="34" charset="-120"/>
              </a:rPr>
              <a:t>1531)</a:t>
            </a:r>
            <a:endParaRPr lang="zh-TW" altLang="en-US" sz="2000" dirty="0">
              <a:ln>
                <a:solidFill>
                  <a:schemeClr val="bg2">
                    <a:lumMod val="25000"/>
                  </a:schemeClr>
                </a:solidFill>
              </a:ln>
              <a:latin typeface="微軟正黑體" pitchFamily="34" charset="-120"/>
              <a:ea typeface="微軟正黑體" pitchFamily="34" charset="-120"/>
            </a:endParaRPr>
          </a:p>
          <a:p>
            <a:pPr marL="269875" indent="-269875" eaLnBrk="0" hangingPunct="0">
              <a:lnSpc>
                <a:spcPts val="3000"/>
              </a:lnSpc>
              <a:buClr>
                <a:srgbClr val="003399"/>
              </a:buClr>
              <a:buSzPct val="130000"/>
              <a:buBlip>
                <a:blip r:embed="rId6"/>
              </a:buBlip>
            </a:pPr>
            <a:r>
              <a:rPr lang="en-US" altLang="zh-TW" sz="2000" dirty="0">
                <a:ln>
                  <a:solidFill>
                    <a:schemeClr val="bg2">
                      <a:lumMod val="25000"/>
                    </a:schemeClr>
                  </a:solidFill>
                </a:ln>
                <a:latin typeface="微軟正黑體" pitchFamily="34" charset="-120"/>
                <a:ea typeface="微軟正黑體" pitchFamily="34" charset="-120"/>
              </a:rPr>
              <a:t>Capital:</a:t>
            </a:r>
            <a:r>
              <a:rPr lang="zh-TW" altLang="en-US" sz="2000" dirty="0">
                <a:ln>
                  <a:solidFill>
                    <a:schemeClr val="bg2">
                      <a:lumMod val="25000"/>
                    </a:schemeClr>
                  </a:solidFill>
                </a:ln>
                <a:latin typeface="微軟正黑體" pitchFamily="34" charset="-120"/>
                <a:ea typeface="微軟正黑體" pitchFamily="34" charset="-120"/>
              </a:rPr>
              <a:t> </a:t>
            </a:r>
            <a:r>
              <a:rPr lang="en-US" altLang="zh-TW" sz="2000" dirty="0" smtClean="0">
                <a:ln>
                  <a:solidFill>
                    <a:schemeClr val="bg2">
                      <a:lumMod val="25000"/>
                    </a:schemeClr>
                  </a:solidFill>
                </a:ln>
                <a:latin typeface="微軟正黑體" pitchFamily="34" charset="-120"/>
                <a:ea typeface="微軟正黑體" pitchFamily="34" charset="-120"/>
              </a:rPr>
              <a:t>56 </a:t>
            </a:r>
            <a:r>
              <a:rPr lang="en-US" altLang="zh-TW" sz="2000" dirty="0">
                <a:ln>
                  <a:solidFill>
                    <a:schemeClr val="bg2">
                      <a:lumMod val="25000"/>
                    </a:schemeClr>
                  </a:solidFill>
                </a:ln>
                <a:latin typeface="微軟正黑體" pitchFamily="34" charset="-120"/>
                <a:ea typeface="微軟正黑體" pitchFamily="34" charset="-120"/>
              </a:rPr>
              <a:t>M USD (</a:t>
            </a:r>
            <a:r>
              <a:rPr lang="en-US" altLang="zh-TW" sz="2000" dirty="0" smtClean="0">
                <a:ln>
                  <a:solidFill>
                    <a:schemeClr val="bg2">
                      <a:lumMod val="25000"/>
                    </a:schemeClr>
                  </a:solidFill>
                </a:ln>
                <a:latin typeface="微軟正黑體" pitchFamily="34" charset="-120"/>
                <a:ea typeface="微軟正黑體" pitchFamily="34" charset="-120"/>
              </a:rPr>
              <a:t>1.82 </a:t>
            </a:r>
            <a:r>
              <a:rPr lang="en-US" altLang="zh-TW" sz="2000" dirty="0">
                <a:ln>
                  <a:solidFill>
                    <a:schemeClr val="bg2">
                      <a:lumMod val="25000"/>
                    </a:schemeClr>
                  </a:solidFill>
                </a:ln>
                <a:latin typeface="微軟正黑體" pitchFamily="34" charset="-120"/>
                <a:ea typeface="微軟正黑體" pitchFamily="34" charset="-120"/>
              </a:rPr>
              <a:t>B NTD)</a:t>
            </a:r>
          </a:p>
          <a:p>
            <a:pPr marL="269875" indent="-269875" eaLnBrk="0" hangingPunct="0">
              <a:lnSpc>
                <a:spcPts val="3000"/>
              </a:lnSpc>
              <a:buClr>
                <a:srgbClr val="003399"/>
              </a:buClr>
              <a:buSzPct val="130000"/>
              <a:buBlip>
                <a:blip r:embed="rId6"/>
              </a:buBlip>
            </a:pPr>
            <a:r>
              <a:rPr lang="en-US" altLang="zh-TW" sz="2000" b="1" dirty="0">
                <a:latin typeface="+mn-ea"/>
              </a:rPr>
              <a:t>Product:</a:t>
            </a:r>
            <a:r>
              <a:rPr lang="zh-TW" altLang="en-US" sz="2000" b="1" dirty="0">
                <a:latin typeface="+mn-ea"/>
              </a:rPr>
              <a:t> </a:t>
            </a:r>
            <a:r>
              <a:rPr lang="en-US" altLang="zh-TW" sz="2000" b="1" dirty="0">
                <a:latin typeface="+mn-ea"/>
              </a:rPr>
              <a:t>Industrial sewing machine</a:t>
            </a:r>
          </a:p>
          <a:p>
            <a:pPr marL="269875" indent="-269875" eaLnBrk="0" hangingPunct="0">
              <a:lnSpc>
                <a:spcPts val="3000"/>
              </a:lnSpc>
              <a:buClr>
                <a:srgbClr val="003399"/>
              </a:buClr>
              <a:buSzPct val="130000"/>
              <a:buBlip>
                <a:blip r:embed="rId6"/>
              </a:buBlip>
            </a:pPr>
            <a:r>
              <a:rPr lang="en-US" altLang="zh-TW" sz="2000" dirty="0" smtClean="0">
                <a:ln>
                  <a:solidFill>
                    <a:schemeClr val="bg2">
                      <a:lumMod val="25000"/>
                    </a:schemeClr>
                  </a:solidFill>
                </a:ln>
                <a:solidFill>
                  <a:schemeClr val="bg2">
                    <a:lumMod val="25000"/>
                  </a:schemeClr>
                </a:solidFill>
                <a:latin typeface="微軟正黑體" pitchFamily="34" charset="-120"/>
                <a:ea typeface="微軟正黑體" pitchFamily="34" charset="-120"/>
              </a:rPr>
              <a:t>Brand:</a:t>
            </a:r>
            <a:r>
              <a:rPr lang="zh-TW" altLang="en-US" sz="2000" dirty="0" smtClean="0">
                <a:ln>
                  <a:solidFill>
                    <a:schemeClr val="bg2">
                      <a:lumMod val="25000"/>
                    </a:schemeClr>
                  </a:solidFill>
                </a:ln>
                <a:solidFill>
                  <a:schemeClr val="bg2">
                    <a:lumMod val="25000"/>
                  </a:schemeClr>
                </a:solidFill>
                <a:latin typeface="微軟正黑體" pitchFamily="34" charset="-120"/>
                <a:ea typeface="微軟正黑體" pitchFamily="34" charset="-120"/>
              </a:rPr>
              <a:t> </a:t>
            </a:r>
            <a:endParaRPr lang="zh-TW" altLang="en-US" sz="2000" dirty="0">
              <a:ln>
                <a:solidFill>
                  <a:schemeClr val="bg2">
                    <a:lumMod val="25000"/>
                  </a:schemeClr>
                </a:solidFill>
              </a:ln>
              <a:solidFill>
                <a:schemeClr val="bg2">
                  <a:lumMod val="25000"/>
                </a:schemeClr>
              </a:solidFill>
              <a:latin typeface="微軟正黑體" pitchFamily="34" charset="-120"/>
              <a:ea typeface="微軟正黑體" pitchFamily="34" charset="-120"/>
            </a:endParaRPr>
          </a:p>
          <a:p>
            <a:pPr marL="269875" indent="-269875" eaLnBrk="0" hangingPunct="0">
              <a:lnSpc>
                <a:spcPts val="3000"/>
              </a:lnSpc>
              <a:buClr>
                <a:srgbClr val="003399"/>
              </a:buClr>
              <a:buSzPct val="130000"/>
              <a:buBlip>
                <a:blip r:embed="rId6"/>
              </a:buBlip>
            </a:pP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Employees:</a:t>
            </a:r>
            <a:r>
              <a:rPr lang="zh-TW" altLang="en-US" sz="2000" dirty="0">
                <a:ln>
                  <a:solidFill>
                    <a:schemeClr val="bg2">
                      <a:lumMod val="25000"/>
                    </a:schemeClr>
                  </a:solidFill>
                </a:ln>
                <a:solidFill>
                  <a:schemeClr val="bg2">
                    <a:lumMod val="25000"/>
                  </a:schemeClr>
                </a:solidFill>
                <a:latin typeface="微軟正黑體" pitchFamily="34" charset="-120"/>
                <a:ea typeface="微軟正黑體" pitchFamily="34" charset="-120"/>
              </a:rPr>
              <a:t> </a:t>
            </a: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Taiwan </a:t>
            </a:r>
            <a:r>
              <a:rPr lang="en-US" altLang="zh-TW" sz="2000" dirty="0" smtClean="0">
                <a:ln>
                  <a:solidFill>
                    <a:schemeClr val="bg2">
                      <a:lumMod val="25000"/>
                    </a:schemeClr>
                  </a:solidFill>
                </a:ln>
                <a:solidFill>
                  <a:schemeClr val="bg2">
                    <a:lumMod val="25000"/>
                  </a:schemeClr>
                </a:solidFill>
                <a:latin typeface="微軟正黑體" pitchFamily="34" charset="-120"/>
                <a:ea typeface="微軟正黑體" pitchFamily="34" charset="-120"/>
              </a:rPr>
              <a:t>109</a:t>
            </a:r>
            <a:r>
              <a:rPr lang="zh-TW" altLang="en-US" sz="2000" dirty="0" smtClean="0">
                <a:ln>
                  <a:solidFill>
                    <a:schemeClr val="bg2">
                      <a:lumMod val="25000"/>
                    </a:schemeClr>
                  </a:solidFill>
                </a:ln>
                <a:solidFill>
                  <a:schemeClr val="bg2">
                    <a:lumMod val="25000"/>
                  </a:schemeClr>
                </a:solidFill>
                <a:latin typeface="微軟正黑體" pitchFamily="34" charset="-120"/>
                <a:ea typeface="微軟正黑體" pitchFamily="34" charset="-120"/>
              </a:rPr>
              <a:t> </a:t>
            </a:r>
            <a:r>
              <a:rPr lang="en-US" altLang="zh-TW" sz="2000" dirty="0" err="1" smtClean="0">
                <a:ln>
                  <a:solidFill>
                    <a:schemeClr val="bg2">
                      <a:lumMod val="25000"/>
                    </a:schemeClr>
                  </a:solidFill>
                </a:ln>
                <a:solidFill>
                  <a:schemeClr val="bg2">
                    <a:lumMod val="25000"/>
                  </a:schemeClr>
                </a:solidFill>
                <a:latin typeface="微軟正黑體" pitchFamily="34" charset="-120"/>
                <a:ea typeface="微軟正黑體" pitchFamily="34" charset="-120"/>
              </a:rPr>
              <a:t>ppl</a:t>
            </a:r>
            <a:r>
              <a:rPr lang="en-US" altLang="zh-TW" sz="2000" dirty="0" smtClean="0">
                <a:ln>
                  <a:solidFill>
                    <a:schemeClr val="bg2">
                      <a:lumMod val="25000"/>
                    </a:schemeClr>
                  </a:solidFill>
                </a:ln>
                <a:solidFill>
                  <a:schemeClr val="bg2">
                    <a:lumMod val="25000"/>
                  </a:schemeClr>
                </a:solidFill>
                <a:latin typeface="微軟正黑體" pitchFamily="34" charset="-120"/>
                <a:ea typeface="微軟正黑體" pitchFamily="34" charset="-120"/>
              </a:rPr>
              <a:t> </a:t>
            </a: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(Group </a:t>
            </a:r>
            <a:r>
              <a:rPr lang="en-US" altLang="zh-TW" sz="2000" dirty="0" smtClean="0">
                <a:ln>
                  <a:solidFill>
                    <a:schemeClr val="bg2">
                      <a:lumMod val="25000"/>
                    </a:schemeClr>
                  </a:solidFill>
                </a:ln>
                <a:solidFill>
                  <a:schemeClr val="bg2">
                    <a:lumMod val="25000"/>
                  </a:schemeClr>
                </a:solidFill>
                <a:latin typeface="微軟正黑體" pitchFamily="34" charset="-120"/>
                <a:ea typeface="微軟正黑體" pitchFamily="34" charset="-120"/>
              </a:rPr>
              <a:t>427 </a:t>
            </a:r>
            <a:r>
              <a:rPr lang="en-US" altLang="zh-TW" sz="2000" dirty="0" err="1">
                <a:ln>
                  <a:solidFill>
                    <a:schemeClr val="bg2">
                      <a:lumMod val="25000"/>
                    </a:schemeClr>
                  </a:solidFill>
                </a:ln>
                <a:solidFill>
                  <a:schemeClr val="bg2">
                    <a:lumMod val="25000"/>
                  </a:schemeClr>
                </a:solidFill>
                <a:latin typeface="微軟正黑體" pitchFamily="34" charset="-120"/>
                <a:ea typeface="微軟正黑體" pitchFamily="34" charset="-120"/>
              </a:rPr>
              <a:t>ppl</a:t>
            </a: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a:t>
            </a:r>
          </a:p>
          <a:p>
            <a:pPr marL="269875" indent="-269875" eaLnBrk="0" hangingPunct="0">
              <a:lnSpc>
                <a:spcPts val="3000"/>
              </a:lnSpc>
              <a:buClr>
                <a:srgbClr val="003399"/>
              </a:buClr>
              <a:buSzPct val="130000"/>
              <a:buBlip>
                <a:blip r:embed="rId6"/>
              </a:buBlip>
            </a:pP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Headquarter:</a:t>
            </a:r>
            <a:r>
              <a:rPr lang="zh-TW" altLang="en-US" sz="2000" dirty="0">
                <a:ln>
                  <a:solidFill>
                    <a:schemeClr val="bg2">
                      <a:lumMod val="25000"/>
                    </a:schemeClr>
                  </a:solidFill>
                </a:ln>
                <a:solidFill>
                  <a:schemeClr val="bg2">
                    <a:lumMod val="25000"/>
                  </a:schemeClr>
                </a:solidFill>
                <a:latin typeface="微軟正黑體" pitchFamily="34" charset="-120"/>
                <a:ea typeface="微軟正黑體" pitchFamily="34" charset="-120"/>
              </a:rPr>
              <a:t>  </a:t>
            </a: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Taipei, Taiwan</a:t>
            </a:r>
          </a:p>
          <a:p>
            <a:pPr marL="342900" indent="-342900" eaLnBrk="0" hangingPunct="0">
              <a:buClr>
                <a:srgbClr val="003399"/>
              </a:buClr>
              <a:buSzPct val="130000"/>
              <a:buBlip>
                <a:blip r:embed="rId7"/>
              </a:buBlip>
            </a:pPr>
            <a:endPar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endParaRPr>
          </a:p>
          <a:p>
            <a:pPr marL="342900" indent="-342900" eaLnBrk="0" hangingPunct="0">
              <a:buClr>
                <a:srgbClr val="003399"/>
              </a:buClr>
              <a:buSzPct val="130000"/>
              <a:buBlip>
                <a:blip r:embed="rId7"/>
              </a:buBlip>
            </a:pPr>
            <a:endPar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endParaRPr>
          </a:p>
          <a:p>
            <a:pPr marL="342900" indent="-342900" eaLnBrk="0" hangingPunct="0">
              <a:buClr>
                <a:srgbClr val="003399"/>
              </a:buClr>
              <a:buSzPct val="130000"/>
            </a:pPr>
            <a:endParaRPr lang="zh-TW" altLang="en-US" sz="2000" dirty="0">
              <a:ln>
                <a:solidFill>
                  <a:schemeClr val="bg2">
                    <a:lumMod val="25000"/>
                  </a:schemeClr>
                </a:solidFill>
              </a:ln>
              <a:solidFill>
                <a:schemeClr val="bg2">
                  <a:lumMod val="25000"/>
                </a:schemeClr>
              </a:solidFill>
              <a:latin typeface="微軟正黑體" pitchFamily="34" charset="-120"/>
              <a:ea typeface="微軟正黑體" pitchFamily="34" charset="-120"/>
            </a:endParaRPr>
          </a:p>
          <a:p>
            <a:pPr marL="342900" indent="-342900" eaLnBrk="0" hangingPunct="0">
              <a:buClr>
                <a:srgbClr val="003399"/>
              </a:buClr>
              <a:buSzPct val="130000"/>
            </a:pPr>
            <a:endParaRPr lang="zh-TW" altLang="en-US" sz="2000" dirty="0">
              <a:ln>
                <a:solidFill>
                  <a:schemeClr val="bg2">
                    <a:lumMod val="25000"/>
                  </a:schemeClr>
                </a:solidFill>
              </a:ln>
              <a:solidFill>
                <a:schemeClr val="bg2">
                  <a:lumMod val="25000"/>
                </a:schemeClr>
              </a:solidFill>
              <a:latin typeface="微軟正黑體" pitchFamily="34" charset="-120"/>
              <a:ea typeface="微軟正黑體" pitchFamily="34" charset="-120"/>
            </a:endParaRPr>
          </a:p>
        </p:txBody>
      </p:sp>
      <p:graphicFrame>
        <p:nvGraphicFramePr>
          <p:cNvPr id="178" name="表格 177"/>
          <p:cNvGraphicFramePr>
            <a:graphicFrameLocks noGrp="1"/>
          </p:cNvGraphicFramePr>
          <p:nvPr>
            <p:extLst>
              <p:ext uri="{D42A27DB-BD31-4B8C-83A1-F6EECF244321}">
                <p14:modId xmlns:p14="http://schemas.microsoft.com/office/powerpoint/2010/main" val="1100275090"/>
              </p:ext>
            </p:extLst>
          </p:nvPr>
        </p:nvGraphicFramePr>
        <p:xfrm>
          <a:off x="3768143" y="4632618"/>
          <a:ext cx="6185001" cy="1257672"/>
        </p:xfrm>
        <a:graphic>
          <a:graphicData uri="http://schemas.openxmlformats.org/drawingml/2006/table">
            <a:tbl>
              <a:tblPr bandRow="1">
                <a:tableStyleId>{68D230F3-CF80-4859-8CE7-A43EE81993B5}</a:tableStyleId>
              </a:tblPr>
              <a:tblGrid>
                <a:gridCol w="1648170">
                  <a:extLst>
                    <a:ext uri="{9D8B030D-6E8A-4147-A177-3AD203B41FA5}">
                      <a16:colId xmlns:a16="http://schemas.microsoft.com/office/drawing/2014/main" val="20000"/>
                    </a:ext>
                  </a:extLst>
                </a:gridCol>
                <a:gridCol w="4328551">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2535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ln>
                            <a:solidFill>
                              <a:schemeClr val="tx1">
                                <a:lumMod val="95000"/>
                                <a:lumOff val="5000"/>
                              </a:schemeClr>
                            </a:solidFill>
                          </a:ln>
                          <a:solidFill>
                            <a:schemeClr val="tx1">
                              <a:lumMod val="95000"/>
                              <a:lumOff val="5000"/>
                            </a:schemeClr>
                          </a:solidFill>
                          <a:latin typeface="微軟正黑體" pitchFamily="34" charset="-120"/>
                          <a:ea typeface="微軟正黑體" pitchFamily="34" charset="-120"/>
                        </a:rPr>
                        <a:t>Subsidiary</a:t>
                      </a:r>
                      <a:endParaRPr lang="zh-TW" altLang="en-US" sz="1600" b="0" dirty="0" smtClean="0">
                        <a:ln>
                          <a:solidFill>
                            <a:schemeClr val="tx1">
                              <a:lumMod val="95000"/>
                              <a:lumOff val="5000"/>
                            </a:schemeClr>
                          </a:solidFill>
                        </a:ln>
                        <a:solidFill>
                          <a:schemeClr val="tx1">
                            <a:lumMod val="95000"/>
                            <a:lumOff val="5000"/>
                          </a:schemeClr>
                        </a:solidFill>
                        <a:latin typeface="微軟正黑體" pitchFamily="34" charset="-120"/>
                        <a:ea typeface="微軟正黑體" pitchFamily="34" charset="-12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lumMod val="95000"/>
                              <a:lumOff val="5000"/>
                            </a:schemeClr>
                          </a:solidFill>
                          <a:latin typeface="+mn-ea"/>
                          <a:ea typeface="+mn-ea"/>
                        </a:rPr>
                        <a:t>Miami, U. S. A. / Hanoi, Vietnam</a:t>
                      </a:r>
                      <a:endParaRPr lang="zh-TW" altLang="en-US" sz="1600" b="0" dirty="0" smtClean="0">
                        <a:solidFill>
                          <a:schemeClr val="tx1">
                            <a:lumMod val="95000"/>
                            <a:lumOff val="5000"/>
                          </a:schemeClr>
                        </a:solidFill>
                        <a:latin typeface="+mn-ea"/>
                        <a:ea typeface="+mn-ea"/>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endParaRPr lang="zh-TW" altLang="en-US" sz="1400" b="0" dirty="0">
                        <a:solidFill>
                          <a:schemeClr val="tx1">
                            <a:lumMod val="95000"/>
                            <a:lumOff val="5000"/>
                          </a:schemeClr>
                        </a:solidFill>
                        <a:latin typeface="+mn-ea"/>
                        <a:ea typeface="+mn-ea"/>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3432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ln>
                            <a:solidFill>
                              <a:schemeClr val="tx1">
                                <a:lumMod val="95000"/>
                                <a:lumOff val="5000"/>
                              </a:schemeClr>
                            </a:solidFill>
                          </a:ln>
                          <a:solidFill>
                            <a:schemeClr val="tx1">
                              <a:lumMod val="95000"/>
                              <a:lumOff val="5000"/>
                            </a:schemeClr>
                          </a:solidFill>
                          <a:latin typeface="微軟正黑體" pitchFamily="34" charset="-120"/>
                          <a:ea typeface="微軟正黑體" pitchFamily="34" charset="-120"/>
                        </a:rPr>
                        <a:t>Agents</a:t>
                      </a:r>
                      <a:endParaRPr lang="zh-TW" altLang="en-US" sz="1600" b="0" dirty="0" smtClean="0">
                        <a:ln>
                          <a:solidFill>
                            <a:schemeClr val="tx1">
                              <a:lumMod val="95000"/>
                              <a:lumOff val="5000"/>
                            </a:schemeClr>
                          </a:solidFill>
                        </a:ln>
                        <a:solidFill>
                          <a:schemeClr val="tx1">
                            <a:lumMod val="95000"/>
                            <a:lumOff val="5000"/>
                          </a:schemeClr>
                        </a:solidFill>
                        <a:latin typeface="微軟正黑體" pitchFamily="34" charset="-120"/>
                        <a:ea typeface="微軟正黑體" pitchFamily="34" charset="-12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Europe/ Africa/ Asia/ America,</a:t>
                      </a:r>
                      <a:r>
                        <a:rPr lang="en-US" altLang="zh-TW" sz="1600" baseline="0" dirty="0" smtClean="0"/>
                        <a:t> </a:t>
                      </a:r>
                      <a:r>
                        <a:rPr lang="en-US" altLang="zh-TW" sz="1600" dirty="0" smtClean="0"/>
                        <a:t>90 countries</a:t>
                      </a:r>
                      <a:endParaRPr lang="zh-TW" altLang="en-US" sz="1600" b="0" dirty="0" smtClean="0">
                        <a:solidFill>
                          <a:schemeClr val="tx1">
                            <a:lumMod val="95000"/>
                            <a:lumOff val="5000"/>
                          </a:schemeClr>
                        </a:solidFill>
                        <a:latin typeface="+mn-ea"/>
                        <a:ea typeface="+mn-ea"/>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endParaRPr lang="zh-TW" altLang="en-US" sz="1400" b="0" dirty="0">
                        <a:solidFill>
                          <a:schemeClr val="tx1">
                            <a:lumMod val="95000"/>
                            <a:lumOff val="5000"/>
                          </a:schemeClr>
                        </a:solidFill>
                        <a:latin typeface="+mn-ea"/>
                        <a:ea typeface="+mn-ea"/>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373274">
                <a:tc>
                  <a:txBody>
                    <a:bodyPr/>
                    <a:lstStyle/>
                    <a:p>
                      <a:pPr algn="ctr"/>
                      <a:r>
                        <a:rPr lang="en-US" altLang="zh-TW" sz="1600" b="0" dirty="0" smtClean="0">
                          <a:ln>
                            <a:solidFill>
                              <a:schemeClr val="tx1">
                                <a:lumMod val="95000"/>
                                <a:lumOff val="5000"/>
                              </a:schemeClr>
                            </a:solidFill>
                          </a:ln>
                          <a:solidFill>
                            <a:schemeClr val="tx1">
                              <a:lumMod val="95000"/>
                              <a:lumOff val="5000"/>
                            </a:schemeClr>
                          </a:solidFill>
                          <a:latin typeface="微軟正黑體" pitchFamily="34" charset="-120"/>
                          <a:ea typeface="微軟正黑體" pitchFamily="34" charset="-120"/>
                        </a:rPr>
                        <a:t>R &amp; D,  Production</a:t>
                      </a:r>
                      <a:endParaRPr lang="zh-TW" altLang="en-US" sz="1600" b="0" dirty="0">
                        <a:ln>
                          <a:solidFill>
                            <a:schemeClr val="tx1">
                              <a:lumMod val="95000"/>
                              <a:lumOff val="5000"/>
                            </a:schemeClr>
                          </a:solidFill>
                        </a:ln>
                        <a:solidFill>
                          <a:schemeClr val="tx1">
                            <a:lumMod val="95000"/>
                            <a:lumOff val="5000"/>
                          </a:schemeClr>
                        </a:solidFill>
                        <a:latin typeface="微軟正黑體" pitchFamily="34" charset="-120"/>
                        <a:ea typeface="微軟正黑體" pitchFamily="34" charset="-12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r>
                        <a:rPr lang="en-US" altLang="zh-TW" sz="1600" dirty="0" err="1" smtClean="0"/>
                        <a:t>Taoyuan</a:t>
                      </a:r>
                      <a:r>
                        <a:rPr lang="en-US" altLang="zh-TW" sz="1600" dirty="0" smtClean="0"/>
                        <a:t>,</a:t>
                      </a:r>
                      <a:r>
                        <a:rPr lang="en-US" altLang="zh-TW" sz="1600" baseline="0" dirty="0" smtClean="0"/>
                        <a:t> Taiwan </a:t>
                      </a:r>
                      <a:r>
                        <a:rPr lang="en-US" altLang="zh-TW" sz="1600" dirty="0" smtClean="0"/>
                        <a:t>/ Ningbo, China</a:t>
                      </a:r>
                      <a:endParaRPr lang="zh-TW" altLang="en-US" sz="1600" b="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endParaRPr lang="zh-TW" altLang="en-US" sz="1400" b="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投影片編號版面配置區 3"/>
          <p:cNvSpPr>
            <a:spLocks noGrp="1"/>
          </p:cNvSpPr>
          <p:nvPr>
            <p:ph type="sldNum" sz="quarter" idx="12"/>
          </p:nvPr>
        </p:nvSpPr>
        <p:spPr/>
        <p:txBody>
          <a:bodyPr/>
          <a:lstStyle/>
          <a:p>
            <a:fld id="{60A26F54-61ED-47AD-9B14-B8E1FAD32CC9}" type="slidenum">
              <a:rPr lang="zh-TW" altLang="en-US" smtClean="0"/>
              <a:t>4</a:t>
            </a:fld>
            <a:endParaRPr lang="zh-TW" altLang="en-US"/>
          </a:p>
        </p:txBody>
      </p:sp>
      <p:pic>
        <p:nvPicPr>
          <p:cNvPr id="174" name="圖片 173" descr="cid:image001.gif@01D5AAB3.35BEC3E0">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1721716" y="2612201"/>
            <a:ext cx="1174750" cy="400050"/>
          </a:xfrm>
          <a:prstGeom prst="rect">
            <a:avLst/>
          </a:prstGeom>
          <a:noFill/>
          <a:ln>
            <a:noFill/>
          </a:ln>
        </p:spPr>
      </p:pic>
    </p:spTree>
    <p:extLst>
      <p:ext uri="{BB962C8B-B14F-4D97-AF65-F5344CB8AC3E}">
        <p14:creationId xmlns:p14="http://schemas.microsoft.com/office/powerpoint/2010/main" val="3208718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p:txBody>
          <a:bodyPr/>
          <a:lstStyle/>
          <a:p>
            <a:r>
              <a:rPr lang="en-US" altLang="zh-TW" b="0" dirty="0" smtClean="0">
                <a:solidFill>
                  <a:srgbClr val="000000"/>
                </a:solidFill>
              </a:rPr>
              <a:t>2</a:t>
            </a:r>
            <a:r>
              <a:rPr lang="en-US" altLang="zh-TW" b="0" dirty="0">
                <a:solidFill>
                  <a:srgbClr val="000000"/>
                </a:solidFill>
              </a:rPr>
              <a:t>.</a:t>
            </a:r>
            <a:r>
              <a:rPr lang="en-US" altLang="zh-TW" dirty="0">
                <a:ln w="19050">
                  <a:noFill/>
                </a:ln>
                <a:solidFill>
                  <a:srgbClr val="000000"/>
                </a:solidFill>
                <a:latin typeface="微軟正黑體"/>
              </a:rPr>
              <a:t> Operation Performance</a:t>
            </a:r>
            <a:endParaRPr lang="zh-TW" altLang="en-US" dirty="0"/>
          </a:p>
        </p:txBody>
      </p:sp>
      <p:sp>
        <p:nvSpPr>
          <p:cNvPr id="176" name="内容占位符 2"/>
          <p:cNvSpPr>
            <a:spLocks noGrp="1"/>
          </p:cNvSpPr>
          <p:nvPr>
            <p:ph idx="4294967295"/>
          </p:nvPr>
        </p:nvSpPr>
        <p:spPr>
          <a:xfrm>
            <a:off x="2366392" y="1557353"/>
            <a:ext cx="7762056" cy="4967287"/>
          </a:xfrm>
          <a:prstGeom prst="rect">
            <a:avLst/>
          </a:prstGeom>
        </p:spPr>
        <p:txBody>
          <a:bodyPr>
            <a:normAutofit/>
          </a:bodyPr>
          <a:lstStyle/>
          <a:p>
            <a:pPr lvl="0" defTabSz="914400">
              <a:spcBef>
                <a:spcPts val="1200"/>
              </a:spcBef>
              <a:spcAft>
                <a:spcPts val="1200"/>
              </a:spcAft>
              <a:buClr>
                <a:srgbClr val="FF0000"/>
              </a:buClr>
              <a:buFont typeface="Wingdings" panose="05000000000000000000" pitchFamily="2" charset="2"/>
              <a:buChar char="l"/>
            </a:pPr>
            <a:r>
              <a:rPr lang="en-US" altLang="zh-TW" sz="2800" dirty="0" smtClean="0">
                <a:latin typeface="微軟正黑體"/>
              </a:rPr>
              <a:t>2025 </a:t>
            </a:r>
            <a:r>
              <a:rPr lang="en-US" altLang="zh-TW" sz="2800" dirty="0">
                <a:latin typeface="微軟正黑體"/>
              </a:rPr>
              <a:t>3Q Consolidated Income Statement</a:t>
            </a:r>
          </a:p>
          <a:p>
            <a:pPr lvl="0" defTabSz="914400">
              <a:spcBef>
                <a:spcPts val="1200"/>
              </a:spcBef>
              <a:spcAft>
                <a:spcPts val="1200"/>
              </a:spcAft>
              <a:buClr>
                <a:srgbClr val="FF0000"/>
              </a:buClr>
              <a:buFont typeface="Wingdings" panose="05000000000000000000" pitchFamily="2" charset="2"/>
              <a:buChar char="l"/>
            </a:pPr>
            <a:r>
              <a:rPr lang="en-US" altLang="zh-TW" sz="2800" dirty="0">
                <a:latin typeface="微軟正黑體"/>
              </a:rPr>
              <a:t>Changes in Net Sales</a:t>
            </a:r>
          </a:p>
          <a:p>
            <a:pPr lvl="0" defTabSz="914400">
              <a:spcBef>
                <a:spcPts val="1200"/>
              </a:spcBef>
              <a:spcAft>
                <a:spcPts val="1200"/>
              </a:spcAft>
              <a:buClr>
                <a:srgbClr val="FF0000"/>
              </a:buClr>
              <a:buFont typeface="Wingdings" panose="05000000000000000000" pitchFamily="2" charset="2"/>
              <a:buChar char="l"/>
            </a:pPr>
            <a:r>
              <a:rPr lang="en-US" altLang="zh-TW" sz="2800" dirty="0">
                <a:latin typeface="微軟正黑體"/>
              </a:rPr>
              <a:t>Products mix</a:t>
            </a:r>
          </a:p>
          <a:p>
            <a:pPr lvl="0" defTabSz="914400">
              <a:spcBef>
                <a:spcPts val="1200"/>
              </a:spcBef>
              <a:spcAft>
                <a:spcPts val="1200"/>
              </a:spcAft>
              <a:buClr>
                <a:srgbClr val="FF0000"/>
              </a:buClr>
              <a:buFont typeface="Wingdings" panose="05000000000000000000" pitchFamily="2" charset="2"/>
              <a:buChar char="l"/>
            </a:pPr>
            <a:r>
              <a:rPr lang="en-US" altLang="zh-TW" sz="2800" dirty="0">
                <a:latin typeface="微軟正黑體"/>
              </a:rPr>
              <a:t>Changes in Net Income </a:t>
            </a:r>
          </a:p>
          <a:p>
            <a:pPr lvl="0" defTabSz="914400">
              <a:spcBef>
                <a:spcPts val="1200"/>
              </a:spcBef>
              <a:spcAft>
                <a:spcPts val="1200"/>
              </a:spcAft>
              <a:buClr>
                <a:srgbClr val="FF0000"/>
              </a:buClr>
              <a:buFont typeface="Wingdings" panose="05000000000000000000" pitchFamily="2" charset="2"/>
              <a:buChar char="l"/>
            </a:pPr>
            <a:r>
              <a:rPr lang="en-US" altLang="zh-TW" sz="2800" dirty="0" smtClean="0">
                <a:latin typeface="微軟正黑體"/>
              </a:rPr>
              <a:t>2025 </a:t>
            </a:r>
            <a:r>
              <a:rPr lang="en-US" altLang="zh-TW" sz="2800" dirty="0">
                <a:latin typeface="微軟正黑體"/>
              </a:rPr>
              <a:t>3Q Consolidated Balance Sheet</a:t>
            </a:r>
          </a:p>
          <a:p>
            <a:pPr lvl="0" defTabSz="914400">
              <a:spcBef>
                <a:spcPts val="1200"/>
              </a:spcBef>
              <a:spcAft>
                <a:spcPts val="1200"/>
              </a:spcAft>
              <a:buClr>
                <a:srgbClr val="FF0000"/>
              </a:buClr>
              <a:buFont typeface="Wingdings" panose="05000000000000000000" pitchFamily="2" charset="2"/>
              <a:buChar char="l"/>
            </a:pPr>
            <a:r>
              <a:rPr lang="en-US" altLang="zh-TW" sz="2800" dirty="0" smtClean="0">
                <a:latin typeface="微軟正黑體"/>
              </a:rPr>
              <a:t>2025 </a:t>
            </a:r>
            <a:r>
              <a:rPr lang="en-US" altLang="zh-TW" sz="2800" dirty="0">
                <a:latin typeface="微軟正黑體"/>
              </a:rPr>
              <a:t>3Q Consolidated Statement of cash </a:t>
            </a:r>
            <a:r>
              <a:rPr lang="en-US" altLang="zh-TW" sz="2800" dirty="0" smtClean="0">
                <a:latin typeface="微軟正黑體"/>
              </a:rPr>
              <a:t>flows</a:t>
            </a:r>
            <a:endParaRPr lang="zh-CN" altLang="en-US" sz="2800" dirty="0">
              <a:latin typeface="微軟正黑體"/>
            </a:endParaRPr>
          </a:p>
        </p:txBody>
      </p:sp>
      <p:sp>
        <p:nvSpPr>
          <p:cNvPr id="4" name="投影片編號版面配置區 3"/>
          <p:cNvSpPr>
            <a:spLocks noGrp="1"/>
          </p:cNvSpPr>
          <p:nvPr>
            <p:ph type="sldNum" sz="quarter" idx="12"/>
          </p:nvPr>
        </p:nvSpPr>
        <p:spPr/>
        <p:txBody>
          <a:bodyPr/>
          <a:lstStyle/>
          <a:p>
            <a:fld id="{60A26F54-61ED-47AD-9B14-B8E1FAD32CC9}" type="slidenum">
              <a:rPr lang="zh-TW" altLang="en-US" smtClean="0"/>
              <a:t>5</a:t>
            </a:fld>
            <a:endParaRPr lang="zh-TW" altLang="en-US"/>
          </a:p>
        </p:txBody>
      </p:sp>
    </p:spTree>
    <p:extLst>
      <p:ext uri="{BB962C8B-B14F-4D97-AF65-F5344CB8AC3E}">
        <p14:creationId xmlns:p14="http://schemas.microsoft.com/office/powerpoint/2010/main" val="2165871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a:xfrm>
            <a:off x="3095117" y="333041"/>
            <a:ext cx="6807835" cy="531440"/>
          </a:xfrm>
          <a:prstGeom prst="roundRect">
            <a:avLst>
              <a:gd name="adj" fmla="val 22671"/>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defRPr/>
            </a:pPr>
            <a:r>
              <a:rPr lang="en-US" altLang="zh-TW" sz="2600" b="1" dirty="0" smtClean="0">
                <a:solidFill>
                  <a:srgbClr val="000000"/>
                </a:solidFill>
                <a:cs typeface="+mj-cs"/>
              </a:rPr>
              <a:t>2025 </a:t>
            </a:r>
            <a:r>
              <a:rPr lang="en-US" altLang="zh-TW" sz="2600" b="1" dirty="0">
                <a:solidFill>
                  <a:srgbClr val="000000"/>
                </a:solidFill>
                <a:cs typeface="+mj-cs"/>
              </a:rPr>
              <a:t>3Q Consolidated Income </a:t>
            </a:r>
            <a:r>
              <a:rPr lang="en-US" altLang="zh-TW" sz="2600" b="1" dirty="0" smtClean="0">
                <a:solidFill>
                  <a:srgbClr val="000000"/>
                </a:solidFill>
                <a:cs typeface="+mj-cs"/>
              </a:rPr>
              <a:t>Statement</a:t>
            </a:r>
            <a:endParaRPr lang="zh-TW" altLang="en-US" sz="2600" b="1" dirty="0">
              <a:solidFill>
                <a:schemeClr val="tx1"/>
              </a:solidFill>
            </a:endParaRPr>
          </a:p>
        </p:txBody>
      </p:sp>
      <p:sp>
        <p:nvSpPr>
          <p:cNvPr id="6" name="投影片編號版面配置區 5"/>
          <p:cNvSpPr>
            <a:spLocks noGrp="1"/>
          </p:cNvSpPr>
          <p:nvPr>
            <p:ph type="sldNum" sz="quarter" idx="12"/>
          </p:nvPr>
        </p:nvSpPr>
        <p:spPr>
          <a:xfrm>
            <a:off x="11239466" y="6492875"/>
            <a:ext cx="685867" cy="365125"/>
          </a:xfrm>
        </p:spPr>
        <p:txBody>
          <a:bodyPr/>
          <a:lstStyle/>
          <a:p>
            <a:fld id="{60A26F54-61ED-47AD-9B14-B8E1FAD32CC9}" type="slidenum">
              <a:rPr lang="zh-TW" altLang="en-US" smtClean="0"/>
              <a:t>6</a:t>
            </a:fld>
            <a:endParaRPr lang="zh-TW" altLang="en-US" dirty="0"/>
          </a:p>
        </p:txBody>
      </p:sp>
      <p:graphicFrame>
        <p:nvGraphicFramePr>
          <p:cNvPr id="2" name="表格 1"/>
          <p:cNvGraphicFramePr>
            <a:graphicFrameLocks noGrp="1"/>
          </p:cNvGraphicFramePr>
          <p:nvPr>
            <p:extLst>
              <p:ext uri="{D42A27DB-BD31-4B8C-83A1-F6EECF244321}">
                <p14:modId xmlns:p14="http://schemas.microsoft.com/office/powerpoint/2010/main" val="2882944020"/>
              </p:ext>
            </p:extLst>
          </p:nvPr>
        </p:nvGraphicFramePr>
        <p:xfrm>
          <a:off x="876267" y="966652"/>
          <a:ext cx="10446326" cy="5601960"/>
        </p:xfrm>
        <a:graphic>
          <a:graphicData uri="http://schemas.openxmlformats.org/drawingml/2006/table">
            <a:tbl>
              <a:tblPr/>
              <a:tblGrid>
                <a:gridCol w="4675278">
                  <a:extLst>
                    <a:ext uri="{9D8B030D-6E8A-4147-A177-3AD203B41FA5}">
                      <a16:colId xmlns:a16="http://schemas.microsoft.com/office/drawing/2014/main" val="2230661719"/>
                    </a:ext>
                  </a:extLst>
                </a:gridCol>
                <a:gridCol w="862005">
                  <a:extLst>
                    <a:ext uri="{9D8B030D-6E8A-4147-A177-3AD203B41FA5}">
                      <a16:colId xmlns:a16="http://schemas.microsoft.com/office/drawing/2014/main" val="2185162682"/>
                    </a:ext>
                  </a:extLst>
                </a:gridCol>
                <a:gridCol w="862005">
                  <a:extLst>
                    <a:ext uri="{9D8B030D-6E8A-4147-A177-3AD203B41FA5}">
                      <a16:colId xmlns:a16="http://schemas.microsoft.com/office/drawing/2014/main" val="3988853637"/>
                    </a:ext>
                  </a:extLst>
                </a:gridCol>
                <a:gridCol w="1008107">
                  <a:extLst>
                    <a:ext uri="{9D8B030D-6E8A-4147-A177-3AD203B41FA5}">
                      <a16:colId xmlns:a16="http://schemas.microsoft.com/office/drawing/2014/main" val="15276868"/>
                    </a:ext>
                  </a:extLst>
                </a:gridCol>
                <a:gridCol w="1022717">
                  <a:extLst>
                    <a:ext uri="{9D8B030D-6E8A-4147-A177-3AD203B41FA5}">
                      <a16:colId xmlns:a16="http://schemas.microsoft.com/office/drawing/2014/main" val="859807241"/>
                    </a:ext>
                  </a:extLst>
                </a:gridCol>
                <a:gridCol w="1022717">
                  <a:extLst>
                    <a:ext uri="{9D8B030D-6E8A-4147-A177-3AD203B41FA5}">
                      <a16:colId xmlns:a16="http://schemas.microsoft.com/office/drawing/2014/main" val="808719611"/>
                    </a:ext>
                  </a:extLst>
                </a:gridCol>
                <a:gridCol w="993497">
                  <a:extLst>
                    <a:ext uri="{9D8B030D-6E8A-4147-A177-3AD203B41FA5}">
                      <a16:colId xmlns:a16="http://schemas.microsoft.com/office/drawing/2014/main" val="736536844"/>
                    </a:ext>
                  </a:extLst>
                </a:gridCol>
              </a:tblGrid>
              <a:tr h="384359">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Consolidated Income Statement</a:t>
                      </a:r>
                      <a:br>
                        <a:rPr lang="en-US" sz="1600" b="1" i="0" u="none" strike="noStrike">
                          <a:solidFill>
                            <a:srgbClr val="000000"/>
                          </a:solidFill>
                          <a:effectLst/>
                          <a:latin typeface="Arial" panose="020B0604020202020204" pitchFamily="34" charset="0"/>
                          <a:ea typeface="新細明體" panose="02020500000000000000" pitchFamily="18" charset="-120"/>
                        </a:rPr>
                      </a:br>
                      <a:r>
                        <a:rPr lang="en-US" sz="1600" b="1" i="0" u="none" strike="noStrike">
                          <a:solidFill>
                            <a:srgbClr val="000000"/>
                          </a:solidFill>
                          <a:effectLst/>
                          <a:latin typeface="Arial" panose="020B0604020202020204" pitchFamily="34" charset="0"/>
                          <a:ea typeface="新細明體" panose="02020500000000000000" pitchFamily="18" charset="-120"/>
                        </a:rPr>
                        <a:t>(NTD Million)</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2025</a:t>
                      </a:r>
                      <a:br>
                        <a:rPr lang="en-US" sz="1600" b="1" i="0" u="none" strike="noStrike">
                          <a:solidFill>
                            <a:srgbClr val="000000"/>
                          </a:solidFill>
                          <a:effectLst/>
                          <a:latin typeface="Arial" panose="020B0604020202020204" pitchFamily="34" charset="0"/>
                          <a:ea typeface="新細明體" panose="02020500000000000000" pitchFamily="18" charset="-120"/>
                        </a:rPr>
                      </a:br>
                      <a:r>
                        <a:rPr lang="en-US" sz="1600" b="1" i="0" u="none" strike="noStrike">
                          <a:solidFill>
                            <a:srgbClr val="000000"/>
                          </a:solidFill>
                          <a:effectLst/>
                          <a:latin typeface="Arial" panose="020B0604020202020204" pitchFamily="34" charset="0"/>
                          <a:ea typeface="新細明體" panose="02020500000000000000" pitchFamily="18" charset="-120"/>
                        </a:rPr>
                        <a:t>3Q </a:t>
                      </a:r>
                    </a:p>
                  </a:txBody>
                  <a:tcPr marL="3899" marR="3899" marT="389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2024</a:t>
                      </a:r>
                      <a:br>
                        <a:rPr lang="en-US" sz="1600" b="1" i="0" u="none" strike="noStrike">
                          <a:solidFill>
                            <a:srgbClr val="000000"/>
                          </a:solidFill>
                          <a:effectLst/>
                          <a:latin typeface="Arial" panose="020B0604020202020204" pitchFamily="34" charset="0"/>
                          <a:ea typeface="新細明體" panose="02020500000000000000" pitchFamily="18" charset="-120"/>
                        </a:rPr>
                      </a:br>
                      <a:r>
                        <a:rPr lang="en-US" sz="1600" b="1" i="0" u="none" strike="noStrike">
                          <a:solidFill>
                            <a:srgbClr val="000000"/>
                          </a:solidFill>
                          <a:effectLst/>
                          <a:latin typeface="Arial" panose="020B0604020202020204" pitchFamily="34" charset="0"/>
                          <a:ea typeface="新細明體" panose="02020500000000000000" pitchFamily="18" charset="-120"/>
                        </a:rPr>
                        <a:t>3Q </a:t>
                      </a:r>
                    </a:p>
                  </a:txBody>
                  <a:tcPr marL="3899" marR="3899" marT="38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YoY</a:t>
                      </a:r>
                    </a:p>
                  </a:txBody>
                  <a:tcPr marL="3899" marR="3899" marT="38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2025 3Q</a:t>
                      </a:r>
                      <a:br>
                        <a:rPr lang="en-US" sz="1600" b="1" i="0" u="none" strike="noStrike">
                          <a:solidFill>
                            <a:srgbClr val="000000"/>
                          </a:solidFill>
                          <a:effectLst/>
                          <a:latin typeface="Arial" panose="020B0604020202020204" pitchFamily="34" charset="0"/>
                          <a:ea typeface="新細明體" panose="02020500000000000000" pitchFamily="18" charset="-120"/>
                        </a:rPr>
                      </a:br>
                      <a:r>
                        <a:rPr lang="en-US" sz="1600" b="1" i="0" u="none" strike="noStrike">
                          <a:solidFill>
                            <a:srgbClr val="000000"/>
                          </a:solidFill>
                          <a:effectLst/>
                          <a:latin typeface="Arial" panose="020B0604020202020204" pitchFamily="34" charset="0"/>
                          <a:ea typeface="新細明體" panose="02020500000000000000" pitchFamily="18" charset="-120"/>
                        </a:rPr>
                        <a:t>YTD</a:t>
                      </a:r>
                    </a:p>
                  </a:txBody>
                  <a:tcPr marL="3899" marR="3899" marT="38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2024 3Q</a:t>
                      </a:r>
                      <a:br>
                        <a:rPr lang="en-US" sz="1600" b="1" i="0" u="none" strike="noStrike">
                          <a:solidFill>
                            <a:srgbClr val="000000"/>
                          </a:solidFill>
                          <a:effectLst/>
                          <a:latin typeface="Arial" panose="020B0604020202020204" pitchFamily="34" charset="0"/>
                          <a:ea typeface="新細明體" panose="02020500000000000000" pitchFamily="18" charset="-120"/>
                        </a:rPr>
                      </a:br>
                      <a:r>
                        <a:rPr lang="en-US" sz="1600" b="1" i="0" u="none" strike="noStrike">
                          <a:solidFill>
                            <a:srgbClr val="000000"/>
                          </a:solidFill>
                          <a:effectLst/>
                          <a:latin typeface="Arial" panose="020B0604020202020204" pitchFamily="34" charset="0"/>
                          <a:ea typeface="新細明體" panose="02020500000000000000" pitchFamily="18" charset="-120"/>
                        </a:rPr>
                        <a:t>YTD</a:t>
                      </a:r>
                    </a:p>
                  </a:txBody>
                  <a:tcPr marL="3899" marR="3899" marT="38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YoY</a:t>
                      </a:r>
                    </a:p>
                  </a:txBody>
                  <a:tcPr marL="3899" marR="3899" marT="389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72298"/>
                  </a:ext>
                </a:extLst>
              </a:tr>
              <a:tr h="237258">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Operating revenue</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362</a:t>
                      </a:r>
                    </a:p>
                  </a:txBody>
                  <a:tcPr marL="3899" marR="3899" marT="389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431</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-16.0%</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1,162</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1,241</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-6.4%</a:t>
                      </a:r>
                    </a:p>
                  </a:txBody>
                  <a:tcPr marL="3899" marR="3899" marT="389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3918926739"/>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Operating costs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294</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339</a:t>
                      </a:r>
                    </a:p>
                  </a:txBody>
                  <a:tcPr marL="3899" marR="3899" marT="3899" marB="0" anchor="ctr">
                    <a:lnL>
                      <a:noFill/>
                    </a:lnL>
                    <a:lnR>
                      <a:noFill/>
                    </a:lnR>
                    <a:lnT>
                      <a:noFill/>
                    </a:lnT>
                    <a:lnB>
                      <a:noFill/>
                    </a:lnB>
                  </a:tcPr>
                </a:tc>
                <a:tc>
                  <a:txBody>
                    <a:bodyPr/>
                    <a:lstStyle/>
                    <a:p>
                      <a:pPr algn="r" fontAlgn="ctr"/>
                      <a:endParaRPr lang="zh-TW" altLang="en-US" sz="1600" b="0" i="0" u="none" strike="noStrike">
                        <a:solidFill>
                          <a:srgbClr val="000000"/>
                        </a:solidFill>
                        <a:effectLst/>
                        <a:latin typeface="Arial" panose="020B0604020202020204" pitchFamily="34" charset="0"/>
                        <a:ea typeface="新細明體" panose="02020500000000000000" pitchFamily="18" charset="-120"/>
                      </a:endParaRP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925</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1,003</a:t>
                      </a:r>
                    </a:p>
                  </a:txBody>
                  <a:tcPr marL="3899" marR="3899" marT="3899" marB="0" anchor="ctr">
                    <a:lnL>
                      <a:noFill/>
                    </a:lnL>
                    <a:lnR>
                      <a:noFill/>
                    </a:lnR>
                    <a:lnT>
                      <a:noFill/>
                    </a:lnT>
                    <a:lnB>
                      <a:noFill/>
                    </a:lnB>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07660695"/>
                  </a:ext>
                </a:extLst>
              </a:tr>
              <a:tr h="237258">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Gross profit from operations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68</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92</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-26.1%</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236</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238</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-0.8%</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807862644"/>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Operating expenses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95</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67</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42.3%</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259</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243</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6.4%</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2040260"/>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Selling expenses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25</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27</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76</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76</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227700470"/>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Administrative expenses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55</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26</a:t>
                      </a:r>
                    </a:p>
                  </a:txBody>
                  <a:tcPr marL="3899" marR="3899" marT="3899" marB="0" anchor="ctr">
                    <a:lnL>
                      <a:noFill/>
                    </a:lnL>
                    <a:lnR>
                      <a:noFill/>
                    </a:lnR>
                    <a:lnT>
                      <a:noFill/>
                    </a:lnT>
                    <a:lnB>
                      <a:noFill/>
                    </a:lnB>
                  </a:tcPr>
                </a:tc>
                <a:tc>
                  <a:txBody>
                    <a:bodyPr/>
                    <a:lstStyle/>
                    <a:p>
                      <a:pPr algn="r" fontAlgn="ctr"/>
                      <a:endParaRPr lang="zh-TW" altLang="en-US" sz="1600" b="0" i="0" u="none" strike="noStrike">
                        <a:solidFill>
                          <a:srgbClr val="000000"/>
                        </a:solidFill>
                        <a:effectLst/>
                        <a:latin typeface="Arial" panose="020B0604020202020204" pitchFamily="34" charset="0"/>
                        <a:ea typeface="新細明體" panose="02020500000000000000" pitchFamily="18" charset="-120"/>
                      </a:endParaRP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143</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131</a:t>
                      </a:r>
                    </a:p>
                  </a:txBody>
                  <a:tcPr marL="3899" marR="3899" marT="3899" marB="0" anchor="ctr">
                    <a:lnL>
                      <a:noFill/>
                    </a:lnL>
                    <a:lnR>
                      <a:noFill/>
                    </a:lnR>
                    <a:lnT>
                      <a:noFill/>
                    </a:lnT>
                    <a:lnB>
                      <a:noFill/>
                    </a:lnB>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4964612"/>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R&amp;D expenses </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15</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14</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40</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36</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231593811"/>
                  </a:ext>
                </a:extLst>
              </a:tr>
              <a:tr h="237258">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Net operating income</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(28)</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25</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-212.0%</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(22)</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(5)</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-349.0%</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24837"/>
                  </a:ext>
                </a:extLst>
              </a:tr>
              <a:tr h="403340">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Total non-operating income and expenses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60</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(9)</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(20)</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65</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319151339"/>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Foreign exchange gains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41</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(25)</a:t>
                      </a:r>
                    </a:p>
                  </a:txBody>
                  <a:tcPr marL="3899" marR="3899" marT="3899" marB="0" anchor="ctr">
                    <a:lnL>
                      <a:noFill/>
                    </a:lnL>
                    <a:lnR>
                      <a:noFill/>
                    </a:lnR>
                    <a:lnT>
                      <a:noFill/>
                    </a:lnT>
                    <a:lnB>
                      <a:noFill/>
                    </a:lnB>
                  </a:tcPr>
                </a:tc>
                <a:tc>
                  <a:txBody>
                    <a:bodyPr/>
                    <a:lstStyle/>
                    <a:p>
                      <a:pPr algn="r" fontAlgn="ctr"/>
                      <a:endParaRPr lang="zh-TW" altLang="en-US" sz="1600" b="0" i="0" u="none" strike="noStrike">
                        <a:solidFill>
                          <a:srgbClr val="000000"/>
                        </a:solidFill>
                        <a:effectLst/>
                        <a:latin typeface="Arial" panose="020B0604020202020204" pitchFamily="34" charset="0"/>
                        <a:ea typeface="新細明體" panose="02020500000000000000" pitchFamily="18" charset="-120"/>
                      </a:endParaRP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(74)</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19</a:t>
                      </a:r>
                    </a:p>
                  </a:txBody>
                  <a:tcPr marL="3899" marR="3899" marT="3899" marB="0" anchor="ctr">
                    <a:lnL>
                      <a:noFill/>
                    </a:lnL>
                    <a:lnR>
                      <a:noFill/>
                    </a:lnR>
                    <a:lnT>
                      <a:noFill/>
                    </a:lnT>
                    <a:lnB>
                      <a:noFill/>
                    </a:lnB>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0415542"/>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Other gains and losses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19</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17</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54</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46</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4152651930"/>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Profit (loss)before tax</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32</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16</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100.0%</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(42)</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60</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-170.0%</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9750456"/>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Total tax expense</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5</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15</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3631797378"/>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Profit (loss) from discontinued operations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endParaRPr lang="zh-TW" altLang="en-US" sz="1600" b="0" i="0" u="none" strike="noStrike">
                        <a:solidFill>
                          <a:srgbClr val="000000"/>
                        </a:solidFill>
                        <a:effectLst/>
                        <a:latin typeface="Arial" panose="020B0604020202020204" pitchFamily="34" charset="0"/>
                        <a:ea typeface="新細明體" panose="02020500000000000000" pitchFamily="18" charset="-120"/>
                      </a:endParaRPr>
                    </a:p>
                  </a:txBody>
                  <a:tcPr marL="3899" marR="3899" marT="3899" marB="0" anchor="ctr">
                    <a:lnL>
                      <a:noFill/>
                    </a:lnL>
                    <a:lnR>
                      <a:noFill/>
                    </a:lnR>
                    <a:lnT>
                      <a:noFill/>
                    </a:lnT>
                    <a:lnB>
                      <a:noFill/>
                    </a:lnB>
                  </a:tcPr>
                </a:tc>
                <a:tc>
                  <a:txBody>
                    <a:bodyPr/>
                    <a:lstStyle/>
                    <a:p>
                      <a:pPr algn="r" fontAlgn="ctr"/>
                      <a:endParaRPr lang="zh-TW" altLang="en-US" sz="1600" b="0" i="0" u="none" strike="noStrike">
                        <a:solidFill>
                          <a:srgbClr val="000000"/>
                        </a:solidFill>
                        <a:effectLst/>
                        <a:latin typeface="Arial" panose="020B0604020202020204" pitchFamily="34" charset="0"/>
                        <a:ea typeface="新細明體" panose="02020500000000000000" pitchFamily="18" charset="-120"/>
                      </a:endParaRPr>
                    </a:p>
                  </a:txBody>
                  <a:tcPr marL="3899" marR="3899" marT="3899" marB="0" anchor="ctr">
                    <a:lnL>
                      <a:noFill/>
                    </a:lnL>
                    <a:lnR>
                      <a:noFill/>
                    </a:lnR>
                    <a:lnT>
                      <a:noFill/>
                    </a:lnT>
                    <a:lnB>
                      <a:noFill/>
                    </a:lnB>
                  </a:tcPr>
                </a:tc>
                <a:tc>
                  <a:txBody>
                    <a:bodyPr/>
                    <a:lstStyle/>
                    <a:p>
                      <a:pPr algn="r" rtl="0" fontAlgn="ctr"/>
                      <a:endParaRPr lang="zh-TW" altLang="en-US" sz="1600" b="0" i="0" u="none" strike="noStrike">
                        <a:solidFill>
                          <a:srgbClr val="000000"/>
                        </a:solidFill>
                        <a:effectLst/>
                        <a:latin typeface="Arial" panose="020B0604020202020204" pitchFamily="34" charset="0"/>
                        <a:ea typeface="新細明體" panose="02020500000000000000" pitchFamily="18" charset="-120"/>
                      </a:endParaRPr>
                    </a:p>
                  </a:txBody>
                  <a:tcPr marL="3899" marR="3899" marT="3899" marB="0" anchor="ctr">
                    <a:lnL>
                      <a:noFill/>
                    </a:lnL>
                    <a:lnR>
                      <a:noFill/>
                    </a:lnR>
                    <a:lnT>
                      <a:noFill/>
                    </a:lnT>
                    <a:lnB>
                      <a:noFill/>
                    </a:lnB>
                  </a:tcPr>
                </a:tc>
                <a:tc>
                  <a:txBody>
                    <a:bodyPr/>
                    <a:lstStyle/>
                    <a:p>
                      <a:pPr algn="r" rtl="0" fontAlgn="ctr"/>
                      <a:endParaRPr lang="zh-TW" altLang="en-US" sz="1600" b="0" i="0" u="none" strike="noStrike">
                        <a:solidFill>
                          <a:srgbClr val="000000"/>
                        </a:solidFill>
                        <a:effectLst/>
                        <a:latin typeface="Arial" panose="020B0604020202020204" pitchFamily="34" charset="0"/>
                        <a:ea typeface="新細明體" panose="02020500000000000000" pitchFamily="18" charset="-120"/>
                      </a:endParaRPr>
                    </a:p>
                  </a:txBody>
                  <a:tcPr marL="3899" marR="3899" marT="3899" marB="0" anchor="ctr">
                    <a:lnL>
                      <a:noFill/>
                    </a:lnL>
                    <a:lnR>
                      <a:noFill/>
                    </a:lnR>
                    <a:lnT>
                      <a:noFill/>
                    </a:lnT>
                    <a:lnB>
                      <a:noFill/>
                    </a:lnB>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95076298"/>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Profit (loss)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32</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12</a:t>
                      </a:r>
                    </a:p>
                  </a:txBody>
                  <a:tcPr marL="3899" marR="3899" marT="3899" marB="0" anchor="ctr">
                    <a:lnL>
                      <a:noFill/>
                    </a:lnL>
                    <a:lnR>
                      <a:noFill/>
                    </a:lnR>
                    <a:lnT>
                      <a:noFill/>
                    </a:lnT>
                    <a:lnB>
                      <a:noFill/>
                    </a:lnB>
                    <a:solidFill>
                      <a:srgbClr val="FDE9D9"/>
                    </a:solidFill>
                  </a:tcPr>
                </a:tc>
                <a:tc>
                  <a:txBody>
                    <a:bodyPr/>
                    <a:lstStyle/>
                    <a:p>
                      <a:pPr algn="r"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166.7%</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(42)</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45</a:t>
                      </a:r>
                    </a:p>
                  </a:txBody>
                  <a:tcPr marL="3899" marR="3899" marT="3899" marB="0" anchor="ctr">
                    <a:lnL>
                      <a:noFill/>
                    </a:lnL>
                    <a:lnR>
                      <a:noFill/>
                    </a:lnR>
                    <a:lnT>
                      <a:noFill/>
                    </a:lnT>
                    <a:lnB>
                      <a:noFill/>
                    </a:lnB>
                    <a:solidFill>
                      <a:srgbClr val="FDE9D9"/>
                    </a:solidFill>
                  </a:tcPr>
                </a:tc>
                <a:tc>
                  <a:txBody>
                    <a:bodyPr/>
                    <a:lstStyle/>
                    <a:p>
                      <a:pPr algn="r"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-193.3%</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732216193"/>
                  </a:ext>
                </a:extLst>
              </a:tr>
              <a:tr h="237258">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Earnings per share</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0.18 </a:t>
                      </a:r>
                    </a:p>
                  </a:txBody>
                  <a:tcPr marL="3899" marR="3899" marT="389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0.06 </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0.12 </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(0.23)</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0.25 </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(0.48)</a:t>
                      </a:r>
                    </a:p>
                  </a:txBody>
                  <a:tcPr marL="3899" marR="3899" marT="389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254598"/>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Gross Margin %</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18.8%</a:t>
                      </a:r>
                    </a:p>
                  </a:txBody>
                  <a:tcPr marL="3899" marR="3899" marT="389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21.3%</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-2.6%</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20.3%</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19.2%</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1.1%</a:t>
                      </a:r>
                    </a:p>
                  </a:txBody>
                  <a:tcPr marL="3899" marR="3899" marT="389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3784518788"/>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Operating Margin %</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-7.7%</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5.8%</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-13.5%</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-1.9%</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-0.4%</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-1.5%</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1514426"/>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Net Margin %</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8.8%</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2.8%</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6.1%</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-3.6%</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3.6%</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-7.2%</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849954970"/>
                  </a:ext>
                </a:extLst>
              </a:tr>
              <a:tr h="237258">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Op. Exp %</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26.2%</a:t>
                      </a:r>
                    </a:p>
                  </a:txBody>
                  <a:tcPr marL="3899" marR="3899" marT="389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15.5%</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10.7%</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22.3%</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19.6%</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dirty="0">
                          <a:solidFill>
                            <a:srgbClr val="000000"/>
                          </a:solidFill>
                          <a:effectLst/>
                          <a:latin typeface="Arial" panose="020B0604020202020204" pitchFamily="34" charset="0"/>
                          <a:ea typeface="新細明體" panose="02020500000000000000" pitchFamily="18" charset="-120"/>
                        </a:rPr>
                        <a:t>2.7%</a:t>
                      </a:r>
                    </a:p>
                  </a:txBody>
                  <a:tcPr marL="3899" marR="3899" marT="389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152439"/>
                  </a:ext>
                </a:extLst>
              </a:tr>
            </a:tbl>
          </a:graphicData>
        </a:graphic>
      </p:graphicFrame>
    </p:spTree>
    <p:extLst>
      <p:ext uri="{BB962C8B-B14F-4D97-AF65-F5344CB8AC3E}">
        <p14:creationId xmlns:p14="http://schemas.microsoft.com/office/powerpoint/2010/main" val="1975380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929694" y="916440"/>
            <a:ext cx="1087156" cy="338554"/>
          </a:xfrm>
          <a:prstGeom prst="rect">
            <a:avLst/>
          </a:prstGeom>
        </p:spPr>
        <p:txBody>
          <a:bodyPr wrap="none">
            <a:spAutoFit/>
          </a:bodyPr>
          <a:lstStyle/>
          <a:p>
            <a:pPr algn="ctr">
              <a:defRPr lang="zh-TW" sz="1600" b="1" i="0" u="none" strike="noStrike" kern="1200" baseline="0">
                <a:solidFill>
                  <a:prstClr val="black"/>
                </a:solidFill>
                <a:latin typeface="+mn-lt"/>
                <a:ea typeface="+mn-ea"/>
                <a:cs typeface="+mn-cs"/>
              </a:defRPr>
            </a:pPr>
            <a:r>
              <a:rPr lang="en-US" altLang="zh-TW" sz="1600" b="1" dirty="0">
                <a:solidFill>
                  <a:prstClr val="black"/>
                </a:solidFill>
                <a:latin typeface="Arial"/>
                <a:ea typeface="微軟正黑體"/>
              </a:rPr>
              <a:t>(NTD Mil)</a:t>
            </a:r>
            <a:endParaRPr lang="zh-TW" altLang="en-US" sz="1600" b="1" dirty="0">
              <a:solidFill>
                <a:prstClr val="black"/>
              </a:solidFill>
              <a:latin typeface="Arial"/>
              <a:ea typeface="微軟正黑體"/>
            </a:endParaRPr>
          </a:p>
        </p:txBody>
      </p:sp>
      <p:sp>
        <p:nvSpPr>
          <p:cNvPr id="6" name="標題 1"/>
          <p:cNvSpPr txBox="1">
            <a:spLocks/>
          </p:cNvSpPr>
          <p:nvPr/>
        </p:nvSpPr>
        <p:spPr>
          <a:xfrm>
            <a:off x="3697683" y="426374"/>
            <a:ext cx="5050904" cy="490066"/>
          </a:xfrm>
          <a:prstGeom prst="rect">
            <a:avLst/>
          </a:prstGeom>
        </p:spPr>
        <p:txBody>
          <a:bodyPr>
            <a:noAutofit/>
          </a:bodyPr>
          <a:lstStyle/>
          <a:p>
            <a:pPr algn="ctr">
              <a:spcBef>
                <a:spcPct val="0"/>
              </a:spcBef>
              <a:defRPr/>
            </a:pPr>
            <a:r>
              <a:rPr lang="en-US" altLang="zh-TW" sz="3000" b="1" dirty="0">
                <a:latin typeface="+mn-ea"/>
                <a:cs typeface="+mj-cs"/>
              </a:rPr>
              <a:t>Changes in Net </a:t>
            </a:r>
            <a:r>
              <a:rPr lang="en-US" altLang="zh-TW" sz="3000" b="1" dirty="0" smtClean="0">
                <a:latin typeface="+mn-ea"/>
                <a:cs typeface="+mj-cs"/>
              </a:rPr>
              <a:t>Sales</a:t>
            </a:r>
            <a:br>
              <a:rPr lang="en-US" altLang="zh-TW" sz="3000" b="1" dirty="0" smtClean="0">
                <a:latin typeface="+mn-ea"/>
                <a:cs typeface="+mj-cs"/>
              </a:rPr>
            </a:br>
            <a:r>
              <a:rPr lang="en-US" altLang="zh-TW" sz="2000" b="1" dirty="0" smtClean="0">
                <a:latin typeface="+mn-ea"/>
                <a:cs typeface="+mj-cs"/>
              </a:rPr>
              <a:t>(including </a:t>
            </a:r>
            <a:r>
              <a:rPr lang="en-US" altLang="zh-TW" sz="2000" b="1" dirty="0" smtClean="0">
                <a:solidFill>
                  <a:srgbClr val="000000"/>
                </a:solidFill>
                <a:latin typeface="Arial" panose="020B0604020202020204" pitchFamily="34" charset="0"/>
                <a:ea typeface="新細明體" panose="02020500000000000000" pitchFamily="18" charset="-120"/>
              </a:rPr>
              <a:t>discontinued </a:t>
            </a:r>
            <a:r>
              <a:rPr lang="en-US" altLang="zh-TW" sz="2000" b="1" dirty="0">
                <a:solidFill>
                  <a:srgbClr val="000000"/>
                </a:solidFill>
                <a:latin typeface="Arial" panose="020B0604020202020204" pitchFamily="34" charset="0"/>
                <a:ea typeface="新細明體" panose="02020500000000000000" pitchFamily="18" charset="-120"/>
              </a:rPr>
              <a:t>operations</a:t>
            </a:r>
            <a:r>
              <a:rPr lang="en-US" altLang="zh-TW" sz="2000" b="1" dirty="0" smtClean="0">
                <a:latin typeface="+mn-ea"/>
                <a:cs typeface="+mj-cs"/>
              </a:rPr>
              <a:t>)</a:t>
            </a:r>
            <a:endParaRPr lang="zh-TW" altLang="en-US" sz="2000" b="1" dirty="0">
              <a:latin typeface="+mn-ea"/>
              <a:cs typeface="+mj-cs"/>
            </a:endParaRPr>
          </a:p>
        </p:txBody>
      </p:sp>
      <p:sp>
        <p:nvSpPr>
          <p:cNvPr id="4" name="投影片編號版面配置區 3"/>
          <p:cNvSpPr>
            <a:spLocks noGrp="1"/>
          </p:cNvSpPr>
          <p:nvPr>
            <p:ph type="sldNum" sz="quarter" idx="12"/>
          </p:nvPr>
        </p:nvSpPr>
        <p:spPr/>
        <p:txBody>
          <a:bodyPr/>
          <a:lstStyle/>
          <a:p>
            <a:fld id="{60A26F54-61ED-47AD-9B14-B8E1FAD32CC9}" type="slidenum">
              <a:rPr lang="zh-TW" altLang="en-US" smtClean="0"/>
              <a:t>7</a:t>
            </a:fld>
            <a:endParaRPr lang="zh-TW" altLang="en-US"/>
          </a:p>
        </p:txBody>
      </p:sp>
      <p:graphicFrame>
        <p:nvGraphicFramePr>
          <p:cNvPr id="8" name="圖表 7"/>
          <p:cNvGraphicFramePr>
            <a:graphicFrameLocks/>
          </p:cNvGraphicFramePr>
          <p:nvPr>
            <p:extLst>
              <p:ext uri="{D42A27DB-BD31-4B8C-83A1-F6EECF244321}">
                <p14:modId xmlns:p14="http://schemas.microsoft.com/office/powerpoint/2010/main" val="3135562675"/>
              </p:ext>
            </p:extLst>
          </p:nvPr>
        </p:nvGraphicFramePr>
        <p:xfrm>
          <a:off x="1093994" y="1403927"/>
          <a:ext cx="10016836" cy="4904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5624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60A26F54-61ED-47AD-9B14-B8E1FAD32CC9}" type="slidenum">
              <a:rPr lang="zh-TW" altLang="en-US" smtClean="0"/>
              <a:t>8</a:t>
            </a:fld>
            <a:endParaRPr lang="zh-TW" altLang="en-US"/>
          </a:p>
        </p:txBody>
      </p:sp>
      <p:graphicFrame>
        <p:nvGraphicFramePr>
          <p:cNvPr id="7" name="圖表 6"/>
          <p:cNvGraphicFramePr>
            <a:graphicFrameLocks/>
          </p:cNvGraphicFramePr>
          <p:nvPr>
            <p:extLst>
              <p:ext uri="{D42A27DB-BD31-4B8C-83A1-F6EECF244321}">
                <p14:modId xmlns:p14="http://schemas.microsoft.com/office/powerpoint/2010/main" val="1867501696"/>
              </p:ext>
            </p:extLst>
          </p:nvPr>
        </p:nvGraphicFramePr>
        <p:xfrm>
          <a:off x="1039091" y="858982"/>
          <a:ext cx="9896764" cy="5634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9687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60A26F54-61ED-47AD-9B14-B8E1FAD32CC9}" type="slidenum">
              <a:rPr lang="zh-TW" altLang="en-US" smtClean="0"/>
              <a:t>9</a:t>
            </a:fld>
            <a:endParaRPr lang="zh-TW" altLang="en-US"/>
          </a:p>
        </p:txBody>
      </p:sp>
      <p:graphicFrame>
        <p:nvGraphicFramePr>
          <p:cNvPr id="7" name="圖表 6"/>
          <p:cNvGraphicFramePr>
            <a:graphicFrameLocks/>
          </p:cNvGraphicFramePr>
          <p:nvPr>
            <p:extLst>
              <p:ext uri="{D42A27DB-BD31-4B8C-83A1-F6EECF244321}">
                <p14:modId xmlns:p14="http://schemas.microsoft.com/office/powerpoint/2010/main" val="1278172157"/>
              </p:ext>
            </p:extLst>
          </p:nvPr>
        </p:nvGraphicFramePr>
        <p:xfrm>
          <a:off x="895927" y="930562"/>
          <a:ext cx="10144622" cy="5481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9479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1">
  <a:themeElements>
    <a:clrScheme name="自訂 7">
      <a:dk1>
        <a:srgbClr val="000000"/>
      </a:dk1>
      <a:lt1>
        <a:srgbClr val="FFFFFF"/>
      </a:lt1>
      <a:dk2>
        <a:srgbClr val="3F3F3F"/>
      </a:dk2>
      <a:lt2>
        <a:srgbClr val="F0F0F0"/>
      </a:lt2>
      <a:accent1>
        <a:srgbClr val="FA461E"/>
      </a:accent1>
      <a:accent2>
        <a:srgbClr val="FFBB11"/>
      </a:accent2>
      <a:accent3>
        <a:srgbClr val="FF9B15"/>
      </a:accent3>
      <a:accent4>
        <a:srgbClr val="14BCA0"/>
      </a:accent4>
      <a:accent5>
        <a:srgbClr val="00B0F0"/>
      </a:accent5>
      <a:accent6>
        <a:srgbClr val="1C2430"/>
      </a:accent6>
      <a:hlink>
        <a:srgbClr val="787878"/>
      </a:hlink>
      <a:folHlink>
        <a:srgbClr val="BFBFBF"/>
      </a:folHlink>
    </a:clrScheme>
    <a:fontScheme name="Arial+微軟正黑體">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6D436792-B726-4C6A-AB30-6BD9253022DF}" vid="{95258FAC-0775-417B-93F1-088AF7872E95}"/>
    </a:ext>
  </a:extLst>
</a:theme>
</file>

<file path=ppt/theme/theme2.xml><?xml version="1.0" encoding="utf-8"?>
<a:theme xmlns:a="http://schemas.openxmlformats.org/drawingml/2006/main" name="1_佈景主題1">
  <a:themeElements>
    <a:clrScheme name="自訂 7">
      <a:dk1>
        <a:srgbClr val="000000"/>
      </a:dk1>
      <a:lt1>
        <a:srgbClr val="FFFFFF"/>
      </a:lt1>
      <a:dk2>
        <a:srgbClr val="3F3F3F"/>
      </a:dk2>
      <a:lt2>
        <a:srgbClr val="F0F0F0"/>
      </a:lt2>
      <a:accent1>
        <a:srgbClr val="FA461E"/>
      </a:accent1>
      <a:accent2>
        <a:srgbClr val="FFBB11"/>
      </a:accent2>
      <a:accent3>
        <a:srgbClr val="FF9B15"/>
      </a:accent3>
      <a:accent4>
        <a:srgbClr val="14BCA0"/>
      </a:accent4>
      <a:accent5>
        <a:srgbClr val="00B0F0"/>
      </a:accent5>
      <a:accent6>
        <a:srgbClr val="1C2430"/>
      </a:accent6>
      <a:hlink>
        <a:srgbClr val="787878"/>
      </a:hlink>
      <a:folHlink>
        <a:srgbClr val="BFBFBF"/>
      </a:folHlink>
    </a:clrScheme>
    <a:fontScheme name="Arial+微軟正黑體">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6D436792-B726-4C6A-AB30-6BD9253022DF}" vid="{95258FAC-0775-417B-93F1-088AF7872E95}"/>
    </a:ext>
  </a:extLst>
</a:theme>
</file>

<file path=ppt/theme/theme3.xml><?xml version="1.0" encoding="utf-8"?>
<a:theme xmlns:a="http://schemas.openxmlformats.org/drawingml/2006/main" name="2_佈景主題1">
  <a:themeElements>
    <a:clrScheme name="自訂 7">
      <a:dk1>
        <a:srgbClr val="000000"/>
      </a:dk1>
      <a:lt1>
        <a:srgbClr val="FFFFFF"/>
      </a:lt1>
      <a:dk2>
        <a:srgbClr val="3F3F3F"/>
      </a:dk2>
      <a:lt2>
        <a:srgbClr val="F0F0F0"/>
      </a:lt2>
      <a:accent1>
        <a:srgbClr val="FA461E"/>
      </a:accent1>
      <a:accent2>
        <a:srgbClr val="FFBB11"/>
      </a:accent2>
      <a:accent3>
        <a:srgbClr val="FF9B15"/>
      </a:accent3>
      <a:accent4>
        <a:srgbClr val="14BCA0"/>
      </a:accent4>
      <a:accent5>
        <a:srgbClr val="00B0F0"/>
      </a:accent5>
      <a:accent6>
        <a:srgbClr val="1C2430"/>
      </a:accent6>
      <a:hlink>
        <a:srgbClr val="787878"/>
      </a:hlink>
      <a:folHlink>
        <a:srgbClr val="BFBFBF"/>
      </a:folHlink>
    </a:clrScheme>
    <a:fontScheme name="Arial+微軟正黑體">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6D436792-B726-4C6A-AB30-6BD9253022DF}" vid="{95258FAC-0775-417B-93F1-088AF7872E95}"/>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佈景主題1</Template>
  <TotalTime>1965</TotalTime>
  <Words>1014</Words>
  <Application>Microsoft Office PowerPoint</Application>
  <PresentationFormat>寬螢幕</PresentationFormat>
  <Paragraphs>344</Paragraphs>
  <Slides>15</Slides>
  <Notes>11</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15</vt:i4>
      </vt:variant>
    </vt:vector>
  </HeadingPairs>
  <TitlesOfParts>
    <vt:vector size="27" baseType="lpstr">
      <vt:lpstr>DengXian</vt:lpstr>
      <vt:lpstr>細明體</vt:lpstr>
      <vt:lpstr>微軟正黑體</vt:lpstr>
      <vt:lpstr>新細明體</vt:lpstr>
      <vt:lpstr>Arial</vt:lpstr>
      <vt:lpstr>Calibri</vt:lpstr>
      <vt:lpstr>Calibri Light</vt:lpstr>
      <vt:lpstr>Impact</vt:lpstr>
      <vt:lpstr>Wingdings</vt:lpstr>
      <vt:lpstr>佈景主題1</vt:lpstr>
      <vt:lpstr>1_佈景主題1</vt:lpstr>
      <vt:lpstr>2_佈景主題1</vt:lpstr>
      <vt:lpstr>2025  Presentation</vt:lpstr>
      <vt:lpstr>PowerPoint 簡報</vt:lpstr>
      <vt:lpstr>PowerPoint 簡報</vt:lpstr>
      <vt:lpstr>1. Company Overview</vt:lpstr>
      <vt:lpstr>2. Operation Performance</vt:lpstr>
      <vt:lpstr>PowerPoint 簡報</vt:lpstr>
      <vt:lpstr>PowerPoint 簡報</vt:lpstr>
      <vt:lpstr>PowerPoint 簡報</vt:lpstr>
      <vt:lpstr>PowerPoint 簡報</vt:lpstr>
      <vt:lpstr>PowerPoint 簡報</vt:lpstr>
      <vt:lpstr>PowerPoint 簡報</vt:lpstr>
      <vt:lpstr>PowerPoint 簡報</vt:lpstr>
      <vt:lpstr>3. Development Strategy</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法人說明會</dc:title>
  <dc:creator>林增鑫</dc:creator>
  <cp:lastModifiedBy>林增鑫</cp:lastModifiedBy>
  <cp:revision>195</cp:revision>
  <cp:lastPrinted>2021-11-24T08:10:15Z</cp:lastPrinted>
  <dcterms:created xsi:type="dcterms:W3CDTF">2021-11-15T09:29:36Z</dcterms:created>
  <dcterms:modified xsi:type="dcterms:W3CDTF">2025-12-18T07:42:31Z</dcterms:modified>
</cp:coreProperties>
</file>