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9" r:id="rId3"/>
    <p:sldId id="260" r:id="rId4"/>
    <p:sldId id="262" r:id="rId5"/>
    <p:sldId id="269" r:id="rId6"/>
    <p:sldId id="270" r:id="rId7"/>
    <p:sldId id="282" r:id="rId8"/>
    <p:sldId id="286" r:id="rId9"/>
    <p:sldId id="285" r:id="rId10"/>
    <p:sldId id="287" r:id="rId11"/>
    <p:sldId id="274" r:id="rId12"/>
    <p:sldId id="275" r:id="rId13"/>
    <p:sldId id="280" r:id="rId14"/>
    <p:sldId id="277" r:id="rId15"/>
    <p:sldId id="278" r:id="rId16"/>
  </p:sldIdLst>
  <p:sldSz cx="12192000" cy="6858000"/>
  <p:notesSz cx="9928225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66FFFF"/>
    <a:srgbClr val="0099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5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tom.lin.SIRUBATP\Desktop\2024&#27861;&#35498;&#26371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___1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0"/>
          <c:spPr>
            <a:solidFill>
              <a:srgbClr val="00CC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產品別營收!$B$10:$K$10</c:f>
              <c:strCache>
                <c:ptCount val="1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1Q23</c:v>
                </c:pt>
                <c:pt idx="4">
                  <c:v>2Q23</c:v>
                </c:pt>
                <c:pt idx="5">
                  <c:v>3Q23</c:v>
                </c:pt>
                <c:pt idx="6">
                  <c:v>4Q23</c:v>
                </c:pt>
                <c:pt idx="7">
                  <c:v>1Q24</c:v>
                </c:pt>
                <c:pt idx="8">
                  <c:v>2Q24</c:v>
                </c:pt>
                <c:pt idx="9">
                  <c:v>3Q24</c:v>
                </c:pt>
              </c:strCache>
            </c:strRef>
          </c:cat>
          <c:val>
            <c:numRef>
              <c:f>產品別營收!$B$17:$K$17</c:f>
              <c:numCache>
                <c:formatCode>#,###,;[Red]\(#,\)</c:formatCode>
                <c:ptCount val="10"/>
                <c:pt idx="0">
                  <c:v>1609928.3372736131</c:v>
                </c:pt>
                <c:pt idx="1">
                  <c:v>2946997.5026711691</c:v>
                </c:pt>
                <c:pt idx="2">
                  <c:v>2471056.2947051059</c:v>
                </c:pt>
                <c:pt idx="3">
                  <c:v>340903.38475193304</c:v>
                </c:pt>
                <c:pt idx="4">
                  <c:v>408060.30087356392</c:v>
                </c:pt>
                <c:pt idx="5">
                  <c:v>360202.51506652398</c:v>
                </c:pt>
                <c:pt idx="6">
                  <c:v>319055.18501327588</c:v>
                </c:pt>
                <c:pt idx="7">
                  <c:v>371130.72104838601</c:v>
                </c:pt>
                <c:pt idx="8">
                  <c:v>438891.90572938707</c:v>
                </c:pt>
                <c:pt idx="9">
                  <c:v>431022.188351308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0B-4731-ABCD-63E2C05C07A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543232255"/>
        <c:axId val="543228927"/>
      </c:barChart>
      <c:catAx>
        <c:axId val="543232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43228927"/>
        <c:crosses val="autoZero"/>
        <c:auto val="1"/>
        <c:lblAlgn val="ctr"/>
        <c:lblOffset val="100"/>
        <c:noMultiLvlLbl val="0"/>
      </c:catAx>
      <c:valAx>
        <c:axId val="543228927"/>
        <c:scaling>
          <c:orientation val="minMax"/>
          <c:max val="3000000"/>
        </c:scaling>
        <c:delete val="0"/>
        <c:axPos val="l"/>
        <c:numFmt formatCode="#,###,;[Red]\(#,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43232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zh-TW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sz="2600" b="1" dirty="0"/>
              <a:t>區域別營收</a:t>
            </a:r>
            <a:r>
              <a:rPr lang="en-US" sz="2600" b="1" dirty="0"/>
              <a:t>%</a:t>
            </a:r>
            <a:endParaRPr lang="zh-TW" sz="2600" b="1" dirty="0"/>
          </a:p>
        </c:rich>
      </c:tx>
      <c:layout>
        <c:manualLayout>
          <c:xMode val="edge"/>
          <c:yMode val="edge"/>
          <c:x val="0.4065399433400510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8.3233814523184596E-2"/>
          <c:y val="0.12714939174900186"/>
          <c:w val="0.89454396325459329"/>
          <c:h val="0.72971353087129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區域別營收!$A$11</c:f>
              <c:strCache>
                <c:ptCount val="1"/>
                <c:pt idx="0">
                  <c:v>中國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區域別營收!$B$9:$K$9</c:f>
              <c:strCache>
                <c:ptCount val="1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2023Q1</c:v>
                </c:pt>
                <c:pt idx="4">
                  <c:v>2023Q2</c:v>
                </c:pt>
                <c:pt idx="5">
                  <c:v>2023Q3</c:v>
                </c:pt>
                <c:pt idx="6">
                  <c:v>2023Q4</c:v>
                </c:pt>
                <c:pt idx="7">
                  <c:v>2024Q1</c:v>
                </c:pt>
                <c:pt idx="8">
                  <c:v>2024Q2</c:v>
                </c:pt>
                <c:pt idx="9">
                  <c:v>2024Q3</c:v>
                </c:pt>
              </c:strCache>
            </c:strRef>
          </c:cat>
          <c:val>
            <c:numRef>
              <c:f>區域別營收!$B$11:$K$11</c:f>
              <c:numCache>
                <c:formatCode>0%</c:formatCode>
                <c:ptCount val="10"/>
                <c:pt idx="0">
                  <c:v>0.24150974283701471</c:v>
                </c:pt>
                <c:pt idx="1">
                  <c:v>0.24002380012573402</c:v>
                </c:pt>
                <c:pt idx="2">
                  <c:v>0.1824403611181398</c:v>
                </c:pt>
                <c:pt idx="3">
                  <c:v>0.24226583957660375</c:v>
                </c:pt>
                <c:pt idx="4">
                  <c:v>0.20349250930737511</c:v>
                </c:pt>
                <c:pt idx="5">
                  <c:v>0.21984465288697122</c:v>
                </c:pt>
                <c:pt idx="6">
                  <c:v>0.32785915181702291</c:v>
                </c:pt>
                <c:pt idx="7">
                  <c:v>0.31878236526402082</c:v>
                </c:pt>
                <c:pt idx="8">
                  <c:v>0.2151473301889934</c:v>
                </c:pt>
                <c:pt idx="9">
                  <c:v>0.20896255230173386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62-4B88-8D22-26EBCB681772}"/>
            </c:ext>
          </c:extLst>
        </c:ser>
        <c:ser>
          <c:idx val="1"/>
          <c:order val="1"/>
          <c:tx>
            <c:strRef>
              <c:f>區域別營收!$A$12</c:f>
              <c:strCache>
                <c:ptCount val="1"/>
                <c:pt idx="0">
                  <c:v>亞洲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區域別營收!$B$9:$K$9</c:f>
              <c:strCache>
                <c:ptCount val="1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2023Q1</c:v>
                </c:pt>
                <c:pt idx="4">
                  <c:v>2023Q2</c:v>
                </c:pt>
                <c:pt idx="5">
                  <c:v>2023Q3</c:v>
                </c:pt>
                <c:pt idx="6">
                  <c:v>2023Q4</c:v>
                </c:pt>
                <c:pt idx="7">
                  <c:v>2024Q1</c:v>
                </c:pt>
                <c:pt idx="8">
                  <c:v>2024Q2</c:v>
                </c:pt>
                <c:pt idx="9">
                  <c:v>2024Q3</c:v>
                </c:pt>
              </c:strCache>
            </c:strRef>
          </c:cat>
          <c:val>
            <c:numRef>
              <c:f>區域別營收!$B$12:$K$12</c:f>
              <c:numCache>
                <c:formatCode>0%</c:formatCode>
                <c:ptCount val="10"/>
                <c:pt idx="0">
                  <c:v>0.33443606030341205</c:v>
                </c:pt>
                <c:pt idx="1">
                  <c:v>0.40843385474334554</c:v>
                </c:pt>
                <c:pt idx="2">
                  <c:v>0.42136090832747575</c:v>
                </c:pt>
                <c:pt idx="3">
                  <c:v>0.30109768463886749</c:v>
                </c:pt>
                <c:pt idx="4">
                  <c:v>0.26807331677671364</c:v>
                </c:pt>
                <c:pt idx="5">
                  <c:v>0.21783338230777996</c:v>
                </c:pt>
                <c:pt idx="6">
                  <c:v>0.21938821545585413</c:v>
                </c:pt>
                <c:pt idx="7">
                  <c:v>0.23917885784202458</c:v>
                </c:pt>
                <c:pt idx="8">
                  <c:v>0.31137488795341806</c:v>
                </c:pt>
                <c:pt idx="9">
                  <c:v>0.33241974693413756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62-4B88-8D22-26EBCB681772}"/>
            </c:ext>
          </c:extLst>
        </c:ser>
        <c:ser>
          <c:idx val="2"/>
          <c:order val="2"/>
          <c:tx>
            <c:strRef>
              <c:f>區域別營收!$A$13</c:f>
              <c:strCache>
                <c:ptCount val="1"/>
                <c:pt idx="0">
                  <c:v>美洲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區域別營收!$B$9:$K$9</c:f>
              <c:strCache>
                <c:ptCount val="1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2023Q1</c:v>
                </c:pt>
                <c:pt idx="4">
                  <c:v>2023Q2</c:v>
                </c:pt>
                <c:pt idx="5">
                  <c:v>2023Q3</c:v>
                </c:pt>
                <c:pt idx="6">
                  <c:v>2023Q4</c:v>
                </c:pt>
                <c:pt idx="7">
                  <c:v>2024Q1</c:v>
                </c:pt>
                <c:pt idx="8">
                  <c:v>2024Q2</c:v>
                </c:pt>
                <c:pt idx="9">
                  <c:v>2024Q3</c:v>
                </c:pt>
              </c:strCache>
            </c:strRef>
          </c:cat>
          <c:val>
            <c:numRef>
              <c:f>區域別營收!$B$13:$K$13</c:f>
              <c:numCache>
                <c:formatCode>0%</c:formatCode>
                <c:ptCount val="10"/>
                <c:pt idx="0">
                  <c:v>0.21183415880583348</c:v>
                </c:pt>
                <c:pt idx="1">
                  <c:v>0.20223728511604747</c:v>
                </c:pt>
                <c:pt idx="2">
                  <c:v>0.2137709153136067</c:v>
                </c:pt>
                <c:pt idx="3">
                  <c:v>0.22509626958376777</c:v>
                </c:pt>
                <c:pt idx="4">
                  <c:v>0.22577743241077108</c:v>
                </c:pt>
                <c:pt idx="5">
                  <c:v>0.29975759880538011</c:v>
                </c:pt>
                <c:pt idx="6">
                  <c:v>0.22246476576472674</c:v>
                </c:pt>
                <c:pt idx="7">
                  <c:v>0.24509083145434632</c:v>
                </c:pt>
                <c:pt idx="8">
                  <c:v>0.19624398371362575</c:v>
                </c:pt>
                <c:pt idx="9">
                  <c:v>0.28079273009805067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62-4B88-8D22-26EBCB681772}"/>
            </c:ext>
          </c:extLst>
        </c:ser>
        <c:ser>
          <c:idx val="3"/>
          <c:order val="3"/>
          <c:tx>
            <c:strRef>
              <c:f>區域別營收!$A$14</c:f>
              <c:strCache>
                <c:ptCount val="1"/>
                <c:pt idx="0">
                  <c:v>歐洲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區域別營收!$B$9:$K$9</c:f>
              <c:strCache>
                <c:ptCount val="1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2023Q1</c:v>
                </c:pt>
                <c:pt idx="4">
                  <c:v>2023Q2</c:v>
                </c:pt>
                <c:pt idx="5">
                  <c:v>2023Q3</c:v>
                </c:pt>
                <c:pt idx="6">
                  <c:v>2023Q4</c:v>
                </c:pt>
                <c:pt idx="7">
                  <c:v>2024Q1</c:v>
                </c:pt>
                <c:pt idx="8">
                  <c:v>2024Q2</c:v>
                </c:pt>
                <c:pt idx="9">
                  <c:v>2024Q3</c:v>
                </c:pt>
              </c:strCache>
            </c:strRef>
          </c:cat>
          <c:val>
            <c:numRef>
              <c:f>區域別營收!$B$14:$K$14</c:f>
              <c:numCache>
                <c:formatCode>0%</c:formatCode>
                <c:ptCount val="10"/>
                <c:pt idx="0">
                  <c:v>6.5685614416281651E-2</c:v>
                </c:pt>
                <c:pt idx="1">
                  <c:v>7.0859600597123582E-2</c:v>
                </c:pt>
                <c:pt idx="2">
                  <c:v>5.4090574733739516E-2</c:v>
                </c:pt>
                <c:pt idx="3">
                  <c:v>0.10302729034373677</c:v>
                </c:pt>
                <c:pt idx="4">
                  <c:v>0.12055587837063965</c:v>
                </c:pt>
                <c:pt idx="5">
                  <c:v>8.8895795172574774E-2</c:v>
                </c:pt>
                <c:pt idx="6">
                  <c:v>9.6010851535684533E-2</c:v>
                </c:pt>
                <c:pt idx="7">
                  <c:v>7.6262638458081067E-2</c:v>
                </c:pt>
                <c:pt idx="8">
                  <c:v>6.223061223835924E-2</c:v>
                </c:pt>
                <c:pt idx="9">
                  <c:v>6.512561709960242E-2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62-4B88-8D22-26EBCB681772}"/>
            </c:ext>
          </c:extLst>
        </c:ser>
        <c:ser>
          <c:idx val="4"/>
          <c:order val="4"/>
          <c:tx>
            <c:strRef>
              <c:f>區域別營收!$A$15</c:f>
              <c:strCache>
                <c:ptCount val="1"/>
                <c:pt idx="0">
                  <c:v>其他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區域別營收!$B$9:$K$9</c:f>
              <c:strCache>
                <c:ptCount val="1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2023Q1</c:v>
                </c:pt>
                <c:pt idx="4">
                  <c:v>2023Q2</c:v>
                </c:pt>
                <c:pt idx="5">
                  <c:v>2023Q3</c:v>
                </c:pt>
                <c:pt idx="6">
                  <c:v>2023Q4</c:v>
                </c:pt>
                <c:pt idx="7">
                  <c:v>2024Q1</c:v>
                </c:pt>
                <c:pt idx="8">
                  <c:v>2024Q2</c:v>
                </c:pt>
                <c:pt idx="9">
                  <c:v>2024Q3</c:v>
                </c:pt>
              </c:strCache>
            </c:strRef>
          </c:cat>
          <c:val>
            <c:numRef>
              <c:f>區域別營收!$B$15:$K$15</c:f>
              <c:numCache>
                <c:formatCode>0%</c:formatCode>
                <c:ptCount val="10"/>
                <c:pt idx="0">
                  <c:v>0.146534423637458</c:v>
                </c:pt>
                <c:pt idx="1">
                  <c:v>7.8445459417749275E-2</c:v>
                </c:pt>
                <c:pt idx="2">
                  <c:v>0.12833724050703826</c:v>
                </c:pt>
                <c:pt idx="3">
                  <c:v>0.12851291585702448</c:v>
                </c:pt>
                <c:pt idx="4">
                  <c:v>0.18210086313450058</c:v>
                </c:pt>
                <c:pt idx="5">
                  <c:v>0.17366857082729381</c:v>
                </c:pt>
                <c:pt idx="6">
                  <c:v>0.13427701542671167</c:v>
                </c:pt>
                <c:pt idx="7">
                  <c:v>0.1206853069815272</c:v>
                </c:pt>
                <c:pt idx="8">
                  <c:v>0.21500318590560349</c:v>
                </c:pt>
                <c:pt idx="9">
                  <c:v>0.11269935356647533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62-4B88-8D22-26EBCB68177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1"/>
        <c:overlap val="100"/>
        <c:axId val="1207165231"/>
        <c:axId val="1207173551"/>
      </c:barChart>
      <c:catAx>
        <c:axId val="1207165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07173551"/>
        <c:crosses val="autoZero"/>
        <c:auto val="1"/>
        <c:lblAlgn val="ctr"/>
        <c:lblOffset val="100"/>
        <c:noMultiLvlLbl val="0"/>
      </c:catAx>
      <c:valAx>
        <c:axId val="1207173551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0716523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sz="2600" b="1" dirty="0"/>
              <a:t>產品別營收</a:t>
            </a:r>
            <a:r>
              <a:rPr lang="en-US" sz="2600" b="1" dirty="0"/>
              <a:t>%</a:t>
            </a:r>
            <a:endParaRPr lang="zh-TW" sz="2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產品別營收!$A$2</c:f>
              <c:strCache>
                <c:ptCount val="1"/>
                <c:pt idx="0">
                  <c:v>拷克類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產品別營收!$B$1:$K$1</c:f>
              <c:strCache>
                <c:ptCount val="1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1Q23</c:v>
                </c:pt>
                <c:pt idx="4">
                  <c:v>2Q23</c:v>
                </c:pt>
                <c:pt idx="5">
                  <c:v>3Q23</c:v>
                </c:pt>
                <c:pt idx="6">
                  <c:v>4Q23</c:v>
                </c:pt>
                <c:pt idx="7">
                  <c:v>1Q24</c:v>
                </c:pt>
                <c:pt idx="8">
                  <c:v>2Q24</c:v>
                </c:pt>
                <c:pt idx="9">
                  <c:v>3Q24</c:v>
                </c:pt>
              </c:strCache>
            </c:strRef>
          </c:cat>
          <c:val>
            <c:numRef>
              <c:f>產品別營收!$B$2:$K$2</c:f>
              <c:numCache>
                <c:formatCode>0%</c:formatCode>
                <c:ptCount val="10"/>
                <c:pt idx="0">
                  <c:v>0.34036327833410523</c:v>
                </c:pt>
                <c:pt idx="1">
                  <c:v>0.39454050683906772</c:v>
                </c:pt>
                <c:pt idx="2">
                  <c:v>0.40663315283879187</c:v>
                </c:pt>
                <c:pt idx="3">
                  <c:v>0.20239693975929571</c:v>
                </c:pt>
                <c:pt idx="4">
                  <c:v>0.23373636402915293</c:v>
                </c:pt>
                <c:pt idx="5">
                  <c:v>0.25262039168259187</c:v>
                </c:pt>
                <c:pt idx="6">
                  <c:v>0.15548020590490283</c:v>
                </c:pt>
                <c:pt idx="7">
                  <c:v>0.22830208462756543</c:v>
                </c:pt>
                <c:pt idx="8">
                  <c:v>0.21605619409910148</c:v>
                </c:pt>
                <c:pt idx="9">
                  <c:v>0.19996061383646271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51-4AFA-BD70-FACA5262C192}"/>
            </c:ext>
          </c:extLst>
        </c:ser>
        <c:ser>
          <c:idx val="1"/>
          <c:order val="1"/>
          <c:tx>
            <c:strRef>
              <c:f>產品別營收!$A$3</c:f>
              <c:strCache>
                <c:ptCount val="1"/>
                <c:pt idx="0">
                  <c:v>三針類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產品別營收!$B$1:$K$1</c:f>
              <c:strCache>
                <c:ptCount val="1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1Q23</c:v>
                </c:pt>
                <c:pt idx="4">
                  <c:v>2Q23</c:v>
                </c:pt>
                <c:pt idx="5">
                  <c:v>3Q23</c:v>
                </c:pt>
                <c:pt idx="6">
                  <c:v>4Q23</c:v>
                </c:pt>
                <c:pt idx="7">
                  <c:v>1Q24</c:v>
                </c:pt>
                <c:pt idx="8">
                  <c:v>2Q24</c:v>
                </c:pt>
                <c:pt idx="9">
                  <c:v>3Q24</c:v>
                </c:pt>
              </c:strCache>
            </c:strRef>
          </c:cat>
          <c:val>
            <c:numRef>
              <c:f>產品別營收!$B$3:$K$3</c:f>
              <c:numCache>
                <c:formatCode>0%</c:formatCode>
                <c:ptCount val="10"/>
                <c:pt idx="0">
                  <c:v>0.22573563766015864</c:v>
                </c:pt>
                <c:pt idx="1">
                  <c:v>0.24293300392938913</c:v>
                </c:pt>
                <c:pt idx="2">
                  <c:v>0.21032180365356656</c:v>
                </c:pt>
                <c:pt idx="3">
                  <c:v>0.25757160165431037</c:v>
                </c:pt>
                <c:pt idx="4">
                  <c:v>0.21449890145086256</c:v>
                </c:pt>
                <c:pt idx="5">
                  <c:v>0.20003156352939711</c:v>
                </c:pt>
                <c:pt idx="6">
                  <c:v>0.29718095195782407</c:v>
                </c:pt>
                <c:pt idx="7">
                  <c:v>0.27852059981681898</c:v>
                </c:pt>
                <c:pt idx="8">
                  <c:v>0.26686860224918363</c:v>
                </c:pt>
                <c:pt idx="9">
                  <c:v>0.22275412444522621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51-4AFA-BD70-FACA5262C192}"/>
            </c:ext>
          </c:extLst>
        </c:ser>
        <c:ser>
          <c:idx val="2"/>
          <c:order val="2"/>
          <c:tx>
            <c:strRef>
              <c:f>產品別營收!$A$4</c:f>
              <c:strCache>
                <c:ptCount val="1"/>
                <c:pt idx="0">
                  <c:v>四針類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產品別營收!$B$1:$K$1</c:f>
              <c:strCache>
                <c:ptCount val="1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1Q23</c:v>
                </c:pt>
                <c:pt idx="4">
                  <c:v>2Q23</c:v>
                </c:pt>
                <c:pt idx="5">
                  <c:v>3Q23</c:v>
                </c:pt>
                <c:pt idx="6">
                  <c:v>4Q23</c:v>
                </c:pt>
                <c:pt idx="7">
                  <c:v>1Q24</c:v>
                </c:pt>
                <c:pt idx="8">
                  <c:v>2Q24</c:v>
                </c:pt>
                <c:pt idx="9">
                  <c:v>3Q24</c:v>
                </c:pt>
              </c:strCache>
            </c:strRef>
          </c:cat>
          <c:val>
            <c:numRef>
              <c:f>產品別營收!$B$4:$K$4</c:f>
              <c:numCache>
                <c:formatCode>0%</c:formatCode>
                <c:ptCount val="10"/>
                <c:pt idx="0">
                  <c:v>7.256527791411202E-2</c:v>
                </c:pt>
                <c:pt idx="1">
                  <c:v>8.2016911393527125E-2</c:v>
                </c:pt>
                <c:pt idx="2">
                  <c:v>7.6106094012964295E-2</c:v>
                </c:pt>
                <c:pt idx="3">
                  <c:v>0.10499166458586195</c:v>
                </c:pt>
                <c:pt idx="4">
                  <c:v>7.7013638993493519E-2</c:v>
                </c:pt>
                <c:pt idx="5">
                  <c:v>7.9722001882248317E-2</c:v>
                </c:pt>
                <c:pt idx="6">
                  <c:v>0.1229650837400951</c:v>
                </c:pt>
                <c:pt idx="7">
                  <c:v>0.10160246940951261</c:v>
                </c:pt>
                <c:pt idx="8">
                  <c:v>9.0516126722580373E-2</c:v>
                </c:pt>
                <c:pt idx="9">
                  <c:v>0.10684203404329046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51-4AFA-BD70-FACA5262C192}"/>
            </c:ext>
          </c:extLst>
        </c:ser>
        <c:ser>
          <c:idx val="3"/>
          <c:order val="3"/>
          <c:tx>
            <c:strRef>
              <c:f>產品別營收!$A$5</c:f>
              <c:strCache>
                <c:ptCount val="1"/>
                <c:pt idx="0">
                  <c:v>ODM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產品別營收!$B$1:$K$1</c:f>
              <c:strCache>
                <c:ptCount val="1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1Q23</c:v>
                </c:pt>
                <c:pt idx="4">
                  <c:v>2Q23</c:v>
                </c:pt>
                <c:pt idx="5">
                  <c:v>3Q23</c:v>
                </c:pt>
                <c:pt idx="6">
                  <c:v>4Q23</c:v>
                </c:pt>
                <c:pt idx="7">
                  <c:v>1Q24</c:v>
                </c:pt>
                <c:pt idx="8">
                  <c:v>2Q24</c:v>
                </c:pt>
                <c:pt idx="9">
                  <c:v>3Q24</c:v>
                </c:pt>
              </c:strCache>
            </c:strRef>
          </c:cat>
          <c:val>
            <c:numRef>
              <c:f>產品別營收!$B$5:$K$5</c:f>
              <c:numCache>
                <c:formatCode>0%</c:formatCode>
                <c:ptCount val="10"/>
                <c:pt idx="0">
                  <c:v>0.25737754451107914</c:v>
                </c:pt>
                <c:pt idx="1">
                  <c:v>0.18565233579367552</c:v>
                </c:pt>
                <c:pt idx="2">
                  <c:v>0.20912997485948784</c:v>
                </c:pt>
                <c:pt idx="3">
                  <c:v>0.31097561094230786</c:v>
                </c:pt>
                <c:pt idx="4">
                  <c:v>0.37295642018022024</c:v>
                </c:pt>
                <c:pt idx="5">
                  <c:v>0.34609826265219767</c:v>
                </c:pt>
                <c:pt idx="6">
                  <c:v>0.28751893151144003</c:v>
                </c:pt>
                <c:pt idx="7">
                  <c:v>0.29668031843659154</c:v>
                </c:pt>
                <c:pt idx="8">
                  <c:v>0.32062921988711368</c:v>
                </c:pt>
                <c:pt idx="9">
                  <c:v>0.3326324146332591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51-4AFA-BD70-FACA5262C192}"/>
            </c:ext>
          </c:extLst>
        </c:ser>
        <c:ser>
          <c:idx val="4"/>
          <c:order val="4"/>
          <c:tx>
            <c:strRef>
              <c:f>產品別營收!$A$6</c:f>
              <c:strCache>
                <c:ptCount val="1"/>
                <c:pt idx="0">
                  <c:v>零配件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產品別營收!$B$1:$K$1</c:f>
              <c:strCache>
                <c:ptCount val="1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1Q23</c:v>
                </c:pt>
                <c:pt idx="4">
                  <c:v>2Q23</c:v>
                </c:pt>
                <c:pt idx="5">
                  <c:v>3Q23</c:v>
                </c:pt>
                <c:pt idx="6">
                  <c:v>4Q23</c:v>
                </c:pt>
                <c:pt idx="7">
                  <c:v>1Q24</c:v>
                </c:pt>
                <c:pt idx="8">
                  <c:v>2Q24</c:v>
                </c:pt>
                <c:pt idx="9">
                  <c:v>3Q24</c:v>
                </c:pt>
              </c:strCache>
            </c:strRef>
          </c:cat>
          <c:val>
            <c:numRef>
              <c:f>產品別營收!$B$6:$K$6</c:f>
              <c:numCache>
                <c:formatCode>0%</c:formatCode>
                <c:ptCount val="10"/>
                <c:pt idx="0">
                  <c:v>4.2509264262845202E-2</c:v>
                </c:pt>
                <c:pt idx="1">
                  <c:v>3.0860037666206916E-2</c:v>
                </c:pt>
                <c:pt idx="2">
                  <c:v>3.8820062764241804E-2</c:v>
                </c:pt>
                <c:pt idx="3">
                  <c:v>5.6711619850598666E-2</c:v>
                </c:pt>
                <c:pt idx="4">
                  <c:v>4.4111078149450346E-2</c:v>
                </c:pt>
                <c:pt idx="5">
                  <c:v>4.8132373079188648E-2</c:v>
                </c:pt>
                <c:pt idx="6">
                  <c:v>4.3361161051187251E-2</c:v>
                </c:pt>
                <c:pt idx="7">
                  <c:v>3.9334778483942179E-2</c:v>
                </c:pt>
                <c:pt idx="8">
                  <c:v>3.9360996925180469E-2</c:v>
                </c:pt>
                <c:pt idx="9">
                  <c:v>5.147752168708896E-2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51-4AFA-BD70-FACA5262C192}"/>
            </c:ext>
          </c:extLst>
        </c:ser>
        <c:ser>
          <c:idx val="5"/>
          <c:order val="5"/>
          <c:tx>
            <c:strRef>
              <c:f>產品別營收!$A$7</c:f>
              <c:strCache>
                <c:ptCount val="1"/>
                <c:pt idx="0">
                  <c:v>其他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產品別營收!$B$1:$K$1</c:f>
              <c:strCache>
                <c:ptCount val="1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1Q23</c:v>
                </c:pt>
                <c:pt idx="4">
                  <c:v>2Q23</c:v>
                </c:pt>
                <c:pt idx="5">
                  <c:v>3Q23</c:v>
                </c:pt>
                <c:pt idx="6">
                  <c:v>4Q23</c:v>
                </c:pt>
                <c:pt idx="7">
                  <c:v>1Q24</c:v>
                </c:pt>
                <c:pt idx="8">
                  <c:v>2Q24</c:v>
                </c:pt>
                <c:pt idx="9">
                  <c:v>3Q24</c:v>
                </c:pt>
              </c:strCache>
            </c:strRef>
          </c:cat>
          <c:val>
            <c:numRef>
              <c:f>產品別營收!$B$7:$K$7</c:f>
              <c:numCache>
                <c:formatCode>0%</c:formatCode>
                <c:ptCount val="10"/>
                <c:pt idx="0">
                  <c:v>6.1448997317699705E-2</c:v>
                </c:pt>
                <c:pt idx="1">
                  <c:v>6.3997204378133554E-2</c:v>
                </c:pt>
                <c:pt idx="2">
                  <c:v>5.898891187094768E-2</c:v>
                </c:pt>
                <c:pt idx="3">
                  <c:v>6.7352563207625366E-2</c:v>
                </c:pt>
                <c:pt idx="4">
                  <c:v>5.7683597196820396E-2</c:v>
                </c:pt>
                <c:pt idx="5">
                  <c:v>7.3395407174376467E-2</c:v>
                </c:pt>
                <c:pt idx="6">
                  <c:v>9.3493665834550807E-2</c:v>
                </c:pt>
                <c:pt idx="7">
                  <c:v>5.5559749225569187E-2</c:v>
                </c:pt>
                <c:pt idx="8">
                  <c:v>6.6568860116840239E-2</c:v>
                </c:pt>
                <c:pt idx="9">
                  <c:v>8.6333291354672492E-2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51-4AFA-BD70-FACA5262C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23354431"/>
        <c:axId val="223352351"/>
      </c:barChart>
      <c:catAx>
        <c:axId val="223354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23352351"/>
        <c:crosses val="autoZero"/>
        <c:auto val="1"/>
        <c:lblAlgn val="ctr"/>
        <c:lblOffset val="100"/>
        <c:noMultiLvlLbl val="0"/>
      </c:catAx>
      <c:valAx>
        <c:axId val="22335235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2335443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zh-TW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36476377952756"/>
          <c:y val="2.2920261727847401E-2"/>
          <c:w val="0.88545308398950129"/>
          <c:h val="0.9541594765443074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EAF5-436D-81FF-65F2ACAEAAF8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EAF5-436D-81FF-65F2ACAEAAF8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EAF5-436D-81FF-65F2ACAEAAF8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7-EAF5-436D-81FF-65F2ACAEAAF8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9-EAF5-436D-81FF-65F2ACAEAAF8}"/>
              </c:ext>
            </c:extLst>
          </c:dPt>
          <c:dLbls>
            <c:dLbl>
              <c:idx val="0"/>
              <c:layout>
                <c:manualLayout>
                  <c:x val="-2.0668682691712276E-17"/>
                  <c:y val="0.122164048865619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EAF5-436D-81FF-65F2ACAEAAF8}"/>
                </c:ext>
              </c:extLst>
            </c:dLbl>
            <c:dLbl>
              <c:idx val="1"/>
              <c:layout>
                <c:manualLayout>
                  <c:x val="0"/>
                  <c:y val="9.7652582159624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AF5-436D-81FF-65F2ACAEAAF8}"/>
                </c:ext>
              </c:extLst>
            </c:dLbl>
            <c:dLbl>
              <c:idx val="2"/>
              <c:layout>
                <c:manualLayout>
                  <c:x val="-4.5095828635851182E-3"/>
                  <c:y val="4.526528424784598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AF5-436D-81FF-65F2ACAEAAF8}"/>
                </c:ext>
              </c:extLst>
            </c:dLbl>
            <c:dLbl>
              <c:idx val="3"/>
              <c:layout>
                <c:manualLayout>
                  <c:x val="-6.9774011598663334E-17"/>
                  <c:y val="8.6677620353635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AF5-436D-81FF-65F2ACAEAAF8}"/>
                </c:ext>
              </c:extLst>
            </c:dLbl>
            <c:dLbl>
              <c:idx val="4"/>
              <c:layout>
                <c:manualLayout>
                  <c:x val="1.9029495718363464E-3"/>
                  <c:y val="2.78864018402188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AF5-436D-81FF-65F2ACAEAAF8}"/>
                </c:ext>
              </c:extLst>
            </c:dLbl>
            <c:dLbl>
              <c:idx val="5"/>
              <c:layout>
                <c:manualLayout>
                  <c:x val="-2.8464346212245723E-3"/>
                  <c:y val="0.28265974165127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AF5-436D-81FF-65F2ACAEAAF8}"/>
                </c:ext>
              </c:extLst>
            </c:dLbl>
            <c:dLbl>
              <c:idx val="6"/>
              <c:layout>
                <c:manualLayout>
                  <c:x val="3.8058991436726928E-3"/>
                  <c:y val="0.125200642054574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AF5-436D-81FF-65F2ACAEAAF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IS!$I$2:$I$8</c:f>
              <c:strCache>
                <c:ptCount val="7"/>
                <c:pt idx="0">
                  <c:v>2023 3Q
YTD淨利</c:v>
                </c:pt>
                <c:pt idx="1">
                  <c:v>營業毛利</c:v>
                </c:pt>
                <c:pt idx="2">
                  <c:v>營業費用</c:v>
                </c:pt>
                <c:pt idx="3">
                  <c:v>營業外收支</c:v>
                </c:pt>
                <c:pt idx="4">
                  <c:v>所得稅</c:v>
                </c:pt>
                <c:pt idx="5">
                  <c:v>停業單位損益</c:v>
                </c:pt>
                <c:pt idx="6">
                  <c:v>2024 3Q
YTD淨利</c:v>
                </c:pt>
              </c:strCache>
            </c:strRef>
          </c:cat>
          <c:val>
            <c:numRef>
              <c:f>'IS (E)'!$J$2:$J$8</c:f>
              <c:numCache>
                <c:formatCode>#,###.0,;[Red]\(#.0,\)</c:formatCode>
                <c:ptCount val="7"/>
                <c:pt idx="0">
                  <c:v>41000</c:v>
                </c:pt>
                <c:pt idx="1">
                  <c:v>88000</c:v>
                </c:pt>
                <c:pt idx="2">
                  <c:v>12000</c:v>
                </c:pt>
                <c:pt idx="3">
                  <c:v>-24000</c:v>
                </c:pt>
                <c:pt idx="4">
                  <c:v>-4000</c:v>
                </c:pt>
                <c:pt idx="5">
                  <c:v>-67400</c:v>
                </c:pt>
                <c:pt idx="6">
                  <c:v>45000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5-436D-81FF-65F2ACAEAA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3119360"/>
        <c:axId val="133125248"/>
      </c:barChart>
      <c:catAx>
        <c:axId val="133119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3125248"/>
        <c:crosses val="autoZero"/>
        <c:auto val="1"/>
        <c:lblAlgn val="ctr"/>
        <c:lblOffset val="1000"/>
        <c:noMultiLvlLbl val="0"/>
      </c:catAx>
      <c:valAx>
        <c:axId val="133125248"/>
        <c:scaling>
          <c:orientation val="minMax"/>
          <c:max val="100000"/>
          <c:min val="-100000"/>
        </c:scaling>
        <c:delete val="0"/>
        <c:axPos val="l"/>
        <c:numFmt formatCode="#,###.0,;[Red]\(#.0,\)" sourceLinked="0"/>
        <c:majorTickMark val="none"/>
        <c:minorTickMark val="none"/>
        <c:tickLblPos val="nextTo"/>
        <c:crossAx val="133119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zh-TW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3696" y="1"/>
            <a:ext cx="4302231" cy="341064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8C8EA103-3FF9-4545-9AAE-98809D518F26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3"/>
            <a:ext cx="4302231" cy="341063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3696" y="6456613"/>
            <a:ext cx="4302231" cy="341063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CE0F985F-43A4-4279-B578-95A0F5878D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8865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696" y="1"/>
            <a:ext cx="4302231" cy="341064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A960021F-8EDB-4625-9110-F17797EC4CFF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2" tIns="47776" rIns="95552" bIns="47776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823" y="3271382"/>
            <a:ext cx="7942580" cy="2676585"/>
          </a:xfrm>
          <a:prstGeom prst="rect">
            <a:avLst/>
          </a:prstGeom>
        </p:spPr>
        <p:txBody>
          <a:bodyPr vert="horz" lIns="95552" tIns="47776" rIns="95552" bIns="47776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3"/>
            <a:ext cx="4302231" cy="341063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696" y="6456613"/>
            <a:ext cx="4302231" cy="341063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865929DB-E779-441F-8052-AE90E4BE17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9129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929DB-E779-441F-8052-AE90E4BE171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7417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929DB-E779-441F-8052-AE90E4BE1710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317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929DB-E779-441F-8052-AE90E4BE1710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2949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03500" y="569913"/>
            <a:ext cx="5075238" cy="2854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altLang="zh-CN" smtClean="0"/>
              <a:pPr/>
              <a:t>2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847505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929DB-E779-441F-8052-AE90E4BE171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3760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929DB-E779-441F-8052-AE90E4BE171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104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929DB-E779-441F-8052-AE90E4BE171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9377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929DB-E779-441F-8052-AE90E4BE1710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028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929DB-E779-441F-8052-AE90E4BE1710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627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929DB-E779-441F-8052-AE90E4BE1710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6274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929DB-E779-441F-8052-AE90E4BE1710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8477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ruba.com/" TargetMode="External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KAULIN 首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3503713" y="4437112"/>
            <a:ext cx="8448939" cy="654618"/>
          </a:xfrm>
          <a:prstGeom prst="rect">
            <a:avLst/>
          </a:prstGeom>
        </p:spPr>
        <p:txBody>
          <a:bodyPr anchor="t"/>
          <a:lstStyle>
            <a:lvl1pPr algn="l">
              <a:defRPr sz="4000" b="1"/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03713" y="5296502"/>
            <a:ext cx="8448939" cy="3960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  <p:sp>
        <p:nvSpPr>
          <p:cNvPr id="8" name="手繪多邊形 7"/>
          <p:cNvSpPr/>
          <p:nvPr/>
        </p:nvSpPr>
        <p:spPr>
          <a:xfrm>
            <a:off x="9" y="4293096"/>
            <a:ext cx="3241793" cy="2564904"/>
          </a:xfrm>
          <a:custGeom>
            <a:avLst/>
            <a:gdLst>
              <a:gd name="connsiteX0" fmla="*/ 0 w 5076056"/>
              <a:gd name="connsiteY0" fmla="*/ 0 h 4392488"/>
              <a:gd name="connsiteX1" fmla="*/ 5076056 w 5076056"/>
              <a:gd name="connsiteY1" fmla="*/ 0 h 4392488"/>
              <a:gd name="connsiteX2" fmla="*/ 5076056 w 5076056"/>
              <a:gd name="connsiteY2" fmla="*/ 4392488 h 4392488"/>
              <a:gd name="connsiteX3" fmla="*/ 0 w 5076056"/>
              <a:gd name="connsiteY3" fmla="*/ 4392488 h 4392488"/>
              <a:gd name="connsiteX4" fmla="*/ 0 w 5076056"/>
              <a:gd name="connsiteY4" fmla="*/ 0 h 4392488"/>
              <a:gd name="connsiteX0" fmla="*/ 0 w 5076056"/>
              <a:gd name="connsiteY0" fmla="*/ 0 h 4392488"/>
              <a:gd name="connsiteX1" fmla="*/ 5076056 w 5076056"/>
              <a:gd name="connsiteY1" fmla="*/ 0 h 4392488"/>
              <a:gd name="connsiteX2" fmla="*/ 3275856 w 5076056"/>
              <a:gd name="connsiteY2" fmla="*/ 4392488 h 4392488"/>
              <a:gd name="connsiteX3" fmla="*/ 0 w 5076056"/>
              <a:gd name="connsiteY3" fmla="*/ 4392488 h 4392488"/>
              <a:gd name="connsiteX4" fmla="*/ 0 w 5076056"/>
              <a:gd name="connsiteY4" fmla="*/ 0 h 4392488"/>
              <a:gd name="connsiteX0" fmla="*/ 0 w 5076056"/>
              <a:gd name="connsiteY0" fmla="*/ 0 h 4392488"/>
              <a:gd name="connsiteX1" fmla="*/ 5076056 w 5076056"/>
              <a:gd name="connsiteY1" fmla="*/ 0 h 4392488"/>
              <a:gd name="connsiteX2" fmla="*/ 2886183 w 5076056"/>
              <a:gd name="connsiteY2" fmla="*/ 4392488 h 4392488"/>
              <a:gd name="connsiteX3" fmla="*/ 0 w 5076056"/>
              <a:gd name="connsiteY3" fmla="*/ 4392488 h 4392488"/>
              <a:gd name="connsiteX4" fmla="*/ 0 w 5076056"/>
              <a:gd name="connsiteY4" fmla="*/ 0 h 4392488"/>
              <a:gd name="connsiteX0" fmla="*/ 0 w 7575988"/>
              <a:gd name="connsiteY0" fmla="*/ 0 h 4392488"/>
              <a:gd name="connsiteX1" fmla="*/ 7575988 w 7575988"/>
              <a:gd name="connsiteY1" fmla="*/ 0 h 4392488"/>
              <a:gd name="connsiteX2" fmla="*/ 5386115 w 7575988"/>
              <a:gd name="connsiteY2" fmla="*/ 4392488 h 4392488"/>
              <a:gd name="connsiteX3" fmla="*/ 2499932 w 7575988"/>
              <a:gd name="connsiteY3" fmla="*/ 4392488 h 4392488"/>
              <a:gd name="connsiteX4" fmla="*/ 0 w 7575988"/>
              <a:gd name="connsiteY4" fmla="*/ 0 h 4392488"/>
              <a:gd name="connsiteX0" fmla="*/ 0 w 7575988"/>
              <a:gd name="connsiteY0" fmla="*/ 0 h 4392488"/>
              <a:gd name="connsiteX1" fmla="*/ 7575988 w 7575988"/>
              <a:gd name="connsiteY1" fmla="*/ 0 h 4392488"/>
              <a:gd name="connsiteX2" fmla="*/ 5386115 w 7575988"/>
              <a:gd name="connsiteY2" fmla="*/ 4392488 h 4392488"/>
              <a:gd name="connsiteX3" fmla="*/ 0 w 7575988"/>
              <a:gd name="connsiteY3" fmla="*/ 4347288 h 4392488"/>
              <a:gd name="connsiteX4" fmla="*/ 0 w 7575988"/>
              <a:gd name="connsiteY4" fmla="*/ 0 h 4392488"/>
              <a:gd name="connsiteX0" fmla="*/ 2487613 w 7575988"/>
              <a:gd name="connsiteY0" fmla="*/ 0 h 4392490"/>
              <a:gd name="connsiteX1" fmla="*/ 7575988 w 7575988"/>
              <a:gd name="connsiteY1" fmla="*/ 2 h 4392490"/>
              <a:gd name="connsiteX2" fmla="*/ 5386115 w 7575988"/>
              <a:gd name="connsiteY2" fmla="*/ 4392490 h 4392490"/>
              <a:gd name="connsiteX3" fmla="*/ 0 w 7575988"/>
              <a:gd name="connsiteY3" fmla="*/ 4347290 h 4392490"/>
              <a:gd name="connsiteX4" fmla="*/ 2487613 w 7575988"/>
              <a:gd name="connsiteY4" fmla="*/ 0 h 4392490"/>
              <a:gd name="connsiteX0" fmla="*/ 0 w 5088375"/>
              <a:gd name="connsiteY0" fmla="*/ 0 h 4392490"/>
              <a:gd name="connsiteX1" fmla="*/ 5088375 w 5088375"/>
              <a:gd name="connsiteY1" fmla="*/ 2 h 4392490"/>
              <a:gd name="connsiteX2" fmla="*/ 2898502 w 5088375"/>
              <a:gd name="connsiteY2" fmla="*/ 4392490 h 4392490"/>
              <a:gd name="connsiteX3" fmla="*/ 0 w 5088375"/>
              <a:gd name="connsiteY3" fmla="*/ 4392490 h 4392490"/>
              <a:gd name="connsiteX4" fmla="*/ 0 w 5088375"/>
              <a:gd name="connsiteY4" fmla="*/ 0 h 4392490"/>
              <a:gd name="connsiteX0" fmla="*/ 142853 w 5088375"/>
              <a:gd name="connsiteY0" fmla="*/ 0 h 4392490"/>
              <a:gd name="connsiteX1" fmla="*/ 5088375 w 5088375"/>
              <a:gd name="connsiteY1" fmla="*/ 2 h 4392490"/>
              <a:gd name="connsiteX2" fmla="*/ 2898502 w 5088375"/>
              <a:gd name="connsiteY2" fmla="*/ 4392490 h 4392490"/>
              <a:gd name="connsiteX3" fmla="*/ 0 w 5088375"/>
              <a:gd name="connsiteY3" fmla="*/ 4392490 h 4392490"/>
              <a:gd name="connsiteX4" fmla="*/ 142853 w 5088375"/>
              <a:gd name="connsiteY4" fmla="*/ 0 h 4392490"/>
              <a:gd name="connsiteX0" fmla="*/ 0 w 4945522"/>
              <a:gd name="connsiteY0" fmla="*/ 0 h 4392490"/>
              <a:gd name="connsiteX1" fmla="*/ 4945522 w 4945522"/>
              <a:gd name="connsiteY1" fmla="*/ 2 h 4392490"/>
              <a:gd name="connsiteX2" fmla="*/ 2755649 w 4945522"/>
              <a:gd name="connsiteY2" fmla="*/ 4392490 h 4392490"/>
              <a:gd name="connsiteX3" fmla="*/ 0 w 4945522"/>
              <a:gd name="connsiteY3" fmla="*/ 4392490 h 4392490"/>
              <a:gd name="connsiteX4" fmla="*/ 0 w 4945522"/>
              <a:gd name="connsiteY4" fmla="*/ 0 h 4392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5522" h="4392490">
                <a:moveTo>
                  <a:pt x="0" y="0"/>
                </a:moveTo>
                <a:lnTo>
                  <a:pt x="4945522" y="2"/>
                </a:lnTo>
                <a:lnTo>
                  <a:pt x="2755649" y="4392490"/>
                </a:lnTo>
                <a:lnTo>
                  <a:pt x="0" y="43924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8" name="直線接點 17"/>
          <p:cNvCxnSpPr/>
          <p:nvPr/>
        </p:nvCxnSpPr>
        <p:spPr>
          <a:xfrm flipH="1">
            <a:off x="2015549" y="4293110"/>
            <a:ext cx="1438443" cy="2564903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H="1">
            <a:off x="3311701" y="-2698"/>
            <a:ext cx="2437175" cy="419640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平行四邊形 8"/>
          <p:cNvSpPr/>
          <p:nvPr/>
        </p:nvSpPr>
        <p:spPr>
          <a:xfrm>
            <a:off x="3695733" y="5135506"/>
            <a:ext cx="2880320" cy="65462"/>
          </a:xfrm>
          <a:prstGeom prst="parallelogram">
            <a:avLst>
              <a:gd name="adj" fmla="val 4130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文字版面配置區 15"/>
          <p:cNvSpPr>
            <a:spLocks noGrp="1"/>
          </p:cNvSpPr>
          <p:nvPr>
            <p:ph type="body" sz="quarter" idx="15" hasCustomPrompt="1"/>
          </p:nvPr>
        </p:nvSpPr>
        <p:spPr>
          <a:xfrm>
            <a:off x="3503721" y="5733269"/>
            <a:ext cx="8066617" cy="2841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按一下以編輯日期樣式</a:t>
            </a:r>
            <a:endParaRPr lang="zh-TW" altLang="en-US" dirty="0"/>
          </a:p>
        </p:txBody>
      </p:sp>
      <p:sp>
        <p:nvSpPr>
          <p:cNvPr id="21" name="圖片版面配置區 28"/>
          <p:cNvSpPr>
            <a:spLocks noGrp="1"/>
          </p:cNvSpPr>
          <p:nvPr>
            <p:ph type="pic" sz="quarter" idx="10"/>
          </p:nvPr>
        </p:nvSpPr>
        <p:spPr>
          <a:xfrm>
            <a:off x="3503715" y="0"/>
            <a:ext cx="8689204" cy="4221088"/>
          </a:xfrm>
          <a:custGeom>
            <a:avLst/>
            <a:gdLst>
              <a:gd name="connsiteX0" fmla="*/ 0 w 6588125"/>
              <a:gd name="connsiteY0" fmla="*/ 0 h 4365625"/>
              <a:gd name="connsiteX1" fmla="*/ 6588125 w 6588125"/>
              <a:gd name="connsiteY1" fmla="*/ 0 h 4365625"/>
              <a:gd name="connsiteX2" fmla="*/ 6588125 w 6588125"/>
              <a:gd name="connsiteY2" fmla="*/ 4365625 h 4365625"/>
              <a:gd name="connsiteX3" fmla="*/ 0 w 6588125"/>
              <a:gd name="connsiteY3" fmla="*/ 4365625 h 4365625"/>
              <a:gd name="connsiteX4" fmla="*/ 0 w 6588125"/>
              <a:gd name="connsiteY4" fmla="*/ 0 h 4365625"/>
              <a:gd name="connsiteX0" fmla="*/ 1728093 w 6588125"/>
              <a:gd name="connsiteY0" fmla="*/ 0 h 4365625"/>
              <a:gd name="connsiteX1" fmla="*/ 6588125 w 6588125"/>
              <a:gd name="connsiteY1" fmla="*/ 0 h 4365625"/>
              <a:gd name="connsiteX2" fmla="*/ 6588125 w 6588125"/>
              <a:gd name="connsiteY2" fmla="*/ 4365625 h 4365625"/>
              <a:gd name="connsiteX3" fmla="*/ 0 w 6588125"/>
              <a:gd name="connsiteY3" fmla="*/ 4365625 h 4365625"/>
              <a:gd name="connsiteX4" fmla="*/ 1728093 w 6588125"/>
              <a:gd name="connsiteY4" fmla="*/ 0 h 4365625"/>
              <a:gd name="connsiteX0" fmla="*/ 1872109 w 6588125"/>
              <a:gd name="connsiteY0" fmla="*/ 0 h 4365625"/>
              <a:gd name="connsiteX1" fmla="*/ 6588125 w 6588125"/>
              <a:gd name="connsiteY1" fmla="*/ 0 h 4365625"/>
              <a:gd name="connsiteX2" fmla="*/ 6588125 w 6588125"/>
              <a:gd name="connsiteY2" fmla="*/ 4365625 h 4365625"/>
              <a:gd name="connsiteX3" fmla="*/ 0 w 6588125"/>
              <a:gd name="connsiteY3" fmla="*/ 4365625 h 4365625"/>
              <a:gd name="connsiteX4" fmla="*/ 1872109 w 6588125"/>
              <a:gd name="connsiteY4" fmla="*/ 0 h 4365625"/>
              <a:gd name="connsiteX0" fmla="*/ 1800101 w 6588125"/>
              <a:gd name="connsiteY0" fmla="*/ 0 h 4365625"/>
              <a:gd name="connsiteX1" fmla="*/ 6588125 w 6588125"/>
              <a:gd name="connsiteY1" fmla="*/ 0 h 4365625"/>
              <a:gd name="connsiteX2" fmla="*/ 6588125 w 6588125"/>
              <a:gd name="connsiteY2" fmla="*/ 4365625 h 4365625"/>
              <a:gd name="connsiteX3" fmla="*/ 0 w 6588125"/>
              <a:gd name="connsiteY3" fmla="*/ 4365625 h 4365625"/>
              <a:gd name="connsiteX4" fmla="*/ 1800101 w 6588125"/>
              <a:gd name="connsiteY4" fmla="*/ 0 h 4365625"/>
              <a:gd name="connsiteX0" fmla="*/ 1728093 w 6588125"/>
              <a:gd name="connsiteY0" fmla="*/ 0 h 4365625"/>
              <a:gd name="connsiteX1" fmla="*/ 6588125 w 6588125"/>
              <a:gd name="connsiteY1" fmla="*/ 0 h 4365625"/>
              <a:gd name="connsiteX2" fmla="*/ 6588125 w 6588125"/>
              <a:gd name="connsiteY2" fmla="*/ 4365625 h 4365625"/>
              <a:gd name="connsiteX3" fmla="*/ 0 w 6588125"/>
              <a:gd name="connsiteY3" fmla="*/ 4365625 h 4365625"/>
              <a:gd name="connsiteX4" fmla="*/ 1728093 w 6588125"/>
              <a:gd name="connsiteY4" fmla="*/ 0 h 4365625"/>
              <a:gd name="connsiteX0" fmla="*/ 1800200 w 6660232"/>
              <a:gd name="connsiteY0" fmla="*/ 0 h 4365625"/>
              <a:gd name="connsiteX1" fmla="*/ 6660232 w 6660232"/>
              <a:gd name="connsiteY1" fmla="*/ 0 h 4365625"/>
              <a:gd name="connsiteX2" fmla="*/ 6660232 w 6660232"/>
              <a:gd name="connsiteY2" fmla="*/ 4365625 h 4365625"/>
              <a:gd name="connsiteX3" fmla="*/ 0 w 6660232"/>
              <a:gd name="connsiteY3" fmla="*/ 4293096 h 4365625"/>
              <a:gd name="connsiteX4" fmla="*/ 1800200 w 6660232"/>
              <a:gd name="connsiteY4" fmla="*/ 0 h 4365625"/>
              <a:gd name="connsiteX0" fmla="*/ 1800200 w 6660232"/>
              <a:gd name="connsiteY0" fmla="*/ 0 h 4293096"/>
              <a:gd name="connsiteX1" fmla="*/ 6660232 w 6660232"/>
              <a:gd name="connsiteY1" fmla="*/ 0 h 4293096"/>
              <a:gd name="connsiteX2" fmla="*/ 6660232 w 6660232"/>
              <a:gd name="connsiteY2" fmla="*/ 4221088 h 4293096"/>
              <a:gd name="connsiteX3" fmla="*/ 0 w 6660232"/>
              <a:gd name="connsiteY3" fmla="*/ 4293096 h 4293096"/>
              <a:gd name="connsiteX4" fmla="*/ 1800200 w 6660232"/>
              <a:gd name="connsiteY4" fmla="*/ 0 h 4293096"/>
              <a:gd name="connsiteX0" fmla="*/ 1800200 w 6660232"/>
              <a:gd name="connsiteY0" fmla="*/ 0 h 4293096"/>
              <a:gd name="connsiteX1" fmla="*/ 6660232 w 6660232"/>
              <a:gd name="connsiteY1" fmla="*/ 0 h 4293096"/>
              <a:gd name="connsiteX2" fmla="*/ 6660232 w 6660232"/>
              <a:gd name="connsiteY2" fmla="*/ 4293096 h 4293096"/>
              <a:gd name="connsiteX3" fmla="*/ 0 w 6660232"/>
              <a:gd name="connsiteY3" fmla="*/ 4293096 h 4293096"/>
              <a:gd name="connsiteX4" fmla="*/ 1800200 w 6660232"/>
              <a:gd name="connsiteY4" fmla="*/ 0 h 4293096"/>
              <a:gd name="connsiteX0" fmla="*/ 1800200 w 6660232"/>
              <a:gd name="connsiteY0" fmla="*/ 0 h 4293096"/>
              <a:gd name="connsiteX1" fmla="*/ 6516216 w 6660232"/>
              <a:gd name="connsiteY1" fmla="*/ 0 h 4293096"/>
              <a:gd name="connsiteX2" fmla="*/ 6660232 w 6660232"/>
              <a:gd name="connsiteY2" fmla="*/ 4293096 h 4293096"/>
              <a:gd name="connsiteX3" fmla="*/ 0 w 6660232"/>
              <a:gd name="connsiteY3" fmla="*/ 4293096 h 4293096"/>
              <a:gd name="connsiteX4" fmla="*/ 1800200 w 6660232"/>
              <a:gd name="connsiteY4" fmla="*/ 0 h 4293096"/>
              <a:gd name="connsiteX0" fmla="*/ 1800200 w 6516216"/>
              <a:gd name="connsiteY0" fmla="*/ 0 h 4293096"/>
              <a:gd name="connsiteX1" fmla="*/ 6516216 w 6516216"/>
              <a:gd name="connsiteY1" fmla="*/ 0 h 4293096"/>
              <a:gd name="connsiteX2" fmla="*/ 6516216 w 6516216"/>
              <a:gd name="connsiteY2" fmla="*/ 4293096 h 4293096"/>
              <a:gd name="connsiteX3" fmla="*/ 0 w 6516216"/>
              <a:gd name="connsiteY3" fmla="*/ 4293096 h 4293096"/>
              <a:gd name="connsiteX4" fmla="*/ 1800200 w 6516216"/>
              <a:gd name="connsiteY4" fmla="*/ 0 h 4293096"/>
              <a:gd name="connsiteX0" fmla="*/ 1656184 w 6516216"/>
              <a:gd name="connsiteY0" fmla="*/ 1052736 h 4293096"/>
              <a:gd name="connsiteX1" fmla="*/ 6516216 w 6516216"/>
              <a:gd name="connsiteY1" fmla="*/ 0 h 4293096"/>
              <a:gd name="connsiteX2" fmla="*/ 6516216 w 6516216"/>
              <a:gd name="connsiteY2" fmla="*/ 4293096 h 4293096"/>
              <a:gd name="connsiteX3" fmla="*/ 0 w 6516216"/>
              <a:gd name="connsiteY3" fmla="*/ 4293096 h 4293096"/>
              <a:gd name="connsiteX4" fmla="*/ 1656184 w 6516216"/>
              <a:gd name="connsiteY4" fmla="*/ 1052736 h 4293096"/>
              <a:gd name="connsiteX0" fmla="*/ 1296144 w 6516216"/>
              <a:gd name="connsiteY0" fmla="*/ 1124744 h 4293096"/>
              <a:gd name="connsiteX1" fmla="*/ 6516216 w 6516216"/>
              <a:gd name="connsiteY1" fmla="*/ 0 h 4293096"/>
              <a:gd name="connsiteX2" fmla="*/ 6516216 w 6516216"/>
              <a:gd name="connsiteY2" fmla="*/ 4293096 h 4293096"/>
              <a:gd name="connsiteX3" fmla="*/ 0 w 6516216"/>
              <a:gd name="connsiteY3" fmla="*/ 4293096 h 4293096"/>
              <a:gd name="connsiteX4" fmla="*/ 1296144 w 6516216"/>
              <a:gd name="connsiteY4" fmla="*/ 1124744 h 4293096"/>
              <a:gd name="connsiteX0" fmla="*/ 1296144 w 6516216"/>
              <a:gd name="connsiteY0" fmla="*/ 0 h 3168352"/>
              <a:gd name="connsiteX1" fmla="*/ 6516216 w 6516216"/>
              <a:gd name="connsiteY1" fmla="*/ 0 h 3168352"/>
              <a:gd name="connsiteX2" fmla="*/ 6516216 w 6516216"/>
              <a:gd name="connsiteY2" fmla="*/ 3168352 h 3168352"/>
              <a:gd name="connsiteX3" fmla="*/ 0 w 6516216"/>
              <a:gd name="connsiteY3" fmla="*/ 3168352 h 3168352"/>
              <a:gd name="connsiteX4" fmla="*/ 1296144 w 6516216"/>
              <a:gd name="connsiteY4" fmla="*/ 0 h 3168352"/>
              <a:gd name="connsiteX0" fmla="*/ 1368152 w 6516216"/>
              <a:gd name="connsiteY0" fmla="*/ 0 h 3168352"/>
              <a:gd name="connsiteX1" fmla="*/ 6516216 w 6516216"/>
              <a:gd name="connsiteY1" fmla="*/ 0 h 3168352"/>
              <a:gd name="connsiteX2" fmla="*/ 6516216 w 6516216"/>
              <a:gd name="connsiteY2" fmla="*/ 3168352 h 3168352"/>
              <a:gd name="connsiteX3" fmla="*/ 0 w 6516216"/>
              <a:gd name="connsiteY3" fmla="*/ 3168352 h 3168352"/>
              <a:gd name="connsiteX4" fmla="*/ 1368152 w 6516216"/>
              <a:gd name="connsiteY4" fmla="*/ 0 h 3168352"/>
              <a:gd name="connsiteX0" fmla="*/ 1368152 w 6516216"/>
              <a:gd name="connsiteY0" fmla="*/ 0 h 3168352"/>
              <a:gd name="connsiteX1" fmla="*/ 6516216 w 6516216"/>
              <a:gd name="connsiteY1" fmla="*/ 0 h 3168352"/>
              <a:gd name="connsiteX2" fmla="*/ 4881370 w 6516216"/>
              <a:gd name="connsiteY2" fmla="*/ 3168352 h 3168352"/>
              <a:gd name="connsiteX3" fmla="*/ 0 w 6516216"/>
              <a:gd name="connsiteY3" fmla="*/ 3168352 h 3168352"/>
              <a:gd name="connsiteX4" fmla="*/ 1368152 w 6516216"/>
              <a:gd name="connsiteY4" fmla="*/ 0 h 3168352"/>
              <a:gd name="connsiteX0" fmla="*/ 1368152 w 4890902"/>
              <a:gd name="connsiteY0" fmla="*/ 0 h 3168352"/>
              <a:gd name="connsiteX1" fmla="*/ 4890902 w 4890902"/>
              <a:gd name="connsiteY1" fmla="*/ 0 h 3168352"/>
              <a:gd name="connsiteX2" fmla="*/ 4881370 w 4890902"/>
              <a:gd name="connsiteY2" fmla="*/ 3168352 h 3168352"/>
              <a:gd name="connsiteX3" fmla="*/ 0 w 4890902"/>
              <a:gd name="connsiteY3" fmla="*/ 3168352 h 3168352"/>
              <a:gd name="connsiteX4" fmla="*/ 1368152 w 4890902"/>
              <a:gd name="connsiteY4" fmla="*/ 0 h 3168352"/>
              <a:gd name="connsiteX0" fmla="*/ 1368152 w 4891592"/>
              <a:gd name="connsiteY0" fmla="*/ 0 h 3168352"/>
              <a:gd name="connsiteX1" fmla="*/ 4890902 w 4891592"/>
              <a:gd name="connsiteY1" fmla="*/ 0 h 3168352"/>
              <a:gd name="connsiteX2" fmla="*/ 4890645 w 4891592"/>
              <a:gd name="connsiteY2" fmla="*/ 3162169 h 3168352"/>
              <a:gd name="connsiteX3" fmla="*/ 0 w 4891592"/>
              <a:gd name="connsiteY3" fmla="*/ 3168352 h 3168352"/>
              <a:gd name="connsiteX4" fmla="*/ 1368152 w 4891592"/>
              <a:gd name="connsiteY4" fmla="*/ 0 h 3168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91592" h="3168352">
                <a:moveTo>
                  <a:pt x="1368152" y="0"/>
                </a:moveTo>
                <a:lnTo>
                  <a:pt x="4890902" y="0"/>
                </a:lnTo>
                <a:cubicBezTo>
                  <a:pt x="4887725" y="1056117"/>
                  <a:pt x="4893822" y="2106052"/>
                  <a:pt x="4890645" y="3162169"/>
                </a:cubicBezTo>
                <a:lnTo>
                  <a:pt x="0" y="3168352"/>
                </a:lnTo>
                <a:lnTo>
                  <a:pt x="1368152" y="0"/>
                </a:lnTo>
                <a:close/>
              </a:path>
            </a:pathLst>
          </a:custGeom>
          <a:noFill/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pic>
        <p:nvPicPr>
          <p:cNvPr id="13" name="Picture 3" descr="C:\Users\vicky.kao\Desktop\LOGO\sew much_LOGO-0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592288" cy="253250"/>
          </a:xfrm>
          <a:prstGeom prst="rect">
            <a:avLst/>
          </a:prstGeom>
          <a:noFill/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0340" y="1533602"/>
            <a:ext cx="1978613" cy="1883829"/>
          </a:xfrm>
          <a:prstGeom prst="rect">
            <a:avLst/>
          </a:prstGeom>
        </p:spPr>
      </p:pic>
      <p:pic>
        <p:nvPicPr>
          <p:cNvPr id="16" name="Picture 3" descr="F:\07_企劃工作 贈品\20190311_PPT\ALL logo-04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3712" y="6309320"/>
            <a:ext cx="2664296" cy="2236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2845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KAULIN 首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3503713" y="4437112"/>
            <a:ext cx="8448939" cy="654618"/>
          </a:xfrm>
          <a:prstGeom prst="rect">
            <a:avLst/>
          </a:prstGeom>
        </p:spPr>
        <p:txBody>
          <a:bodyPr anchor="t"/>
          <a:lstStyle>
            <a:lvl1pPr algn="l">
              <a:defRPr sz="4000" b="1"/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03713" y="5296502"/>
            <a:ext cx="8448939" cy="3960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pic>
        <p:nvPicPr>
          <p:cNvPr id="12" name="Picture 3" descr="C:\Users\vicky.kao\Desktop\LOGO\sew much_LOGO-01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3392" y="404664"/>
            <a:ext cx="3456384" cy="253250"/>
          </a:xfrm>
          <a:prstGeom prst="rect">
            <a:avLst/>
          </a:prstGeom>
          <a:noFill/>
        </p:spPr>
      </p:pic>
      <p:sp>
        <p:nvSpPr>
          <p:cNvPr id="8" name="手繪多邊形 7"/>
          <p:cNvSpPr/>
          <p:nvPr userDrawn="1"/>
        </p:nvSpPr>
        <p:spPr>
          <a:xfrm>
            <a:off x="9" y="4293096"/>
            <a:ext cx="3241793" cy="2564904"/>
          </a:xfrm>
          <a:custGeom>
            <a:avLst/>
            <a:gdLst>
              <a:gd name="connsiteX0" fmla="*/ 0 w 5076056"/>
              <a:gd name="connsiteY0" fmla="*/ 0 h 4392488"/>
              <a:gd name="connsiteX1" fmla="*/ 5076056 w 5076056"/>
              <a:gd name="connsiteY1" fmla="*/ 0 h 4392488"/>
              <a:gd name="connsiteX2" fmla="*/ 5076056 w 5076056"/>
              <a:gd name="connsiteY2" fmla="*/ 4392488 h 4392488"/>
              <a:gd name="connsiteX3" fmla="*/ 0 w 5076056"/>
              <a:gd name="connsiteY3" fmla="*/ 4392488 h 4392488"/>
              <a:gd name="connsiteX4" fmla="*/ 0 w 5076056"/>
              <a:gd name="connsiteY4" fmla="*/ 0 h 4392488"/>
              <a:gd name="connsiteX0" fmla="*/ 0 w 5076056"/>
              <a:gd name="connsiteY0" fmla="*/ 0 h 4392488"/>
              <a:gd name="connsiteX1" fmla="*/ 5076056 w 5076056"/>
              <a:gd name="connsiteY1" fmla="*/ 0 h 4392488"/>
              <a:gd name="connsiteX2" fmla="*/ 3275856 w 5076056"/>
              <a:gd name="connsiteY2" fmla="*/ 4392488 h 4392488"/>
              <a:gd name="connsiteX3" fmla="*/ 0 w 5076056"/>
              <a:gd name="connsiteY3" fmla="*/ 4392488 h 4392488"/>
              <a:gd name="connsiteX4" fmla="*/ 0 w 5076056"/>
              <a:gd name="connsiteY4" fmla="*/ 0 h 4392488"/>
              <a:gd name="connsiteX0" fmla="*/ 0 w 5076056"/>
              <a:gd name="connsiteY0" fmla="*/ 0 h 4392488"/>
              <a:gd name="connsiteX1" fmla="*/ 5076056 w 5076056"/>
              <a:gd name="connsiteY1" fmla="*/ 0 h 4392488"/>
              <a:gd name="connsiteX2" fmla="*/ 2886183 w 5076056"/>
              <a:gd name="connsiteY2" fmla="*/ 4392488 h 4392488"/>
              <a:gd name="connsiteX3" fmla="*/ 0 w 5076056"/>
              <a:gd name="connsiteY3" fmla="*/ 4392488 h 4392488"/>
              <a:gd name="connsiteX4" fmla="*/ 0 w 5076056"/>
              <a:gd name="connsiteY4" fmla="*/ 0 h 4392488"/>
              <a:gd name="connsiteX0" fmla="*/ 0 w 7575988"/>
              <a:gd name="connsiteY0" fmla="*/ 0 h 4392488"/>
              <a:gd name="connsiteX1" fmla="*/ 7575988 w 7575988"/>
              <a:gd name="connsiteY1" fmla="*/ 0 h 4392488"/>
              <a:gd name="connsiteX2" fmla="*/ 5386115 w 7575988"/>
              <a:gd name="connsiteY2" fmla="*/ 4392488 h 4392488"/>
              <a:gd name="connsiteX3" fmla="*/ 2499932 w 7575988"/>
              <a:gd name="connsiteY3" fmla="*/ 4392488 h 4392488"/>
              <a:gd name="connsiteX4" fmla="*/ 0 w 7575988"/>
              <a:gd name="connsiteY4" fmla="*/ 0 h 4392488"/>
              <a:gd name="connsiteX0" fmla="*/ 0 w 7575988"/>
              <a:gd name="connsiteY0" fmla="*/ 0 h 4392488"/>
              <a:gd name="connsiteX1" fmla="*/ 7575988 w 7575988"/>
              <a:gd name="connsiteY1" fmla="*/ 0 h 4392488"/>
              <a:gd name="connsiteX2" fmla="*/ 5386115 w 7575988"/>
              <a:gd name="connsiteY2" fmla="*/ 4392488 h 4392488"/>
              <a:gd name="connsiteX3" fmla="*/ 0 w 7575988"/>
              <a:gd name="connsiteY3" fmla="*/ 4347288 h 4392488"/>
              <a:gd name="connsiteX4" fmla="*/ 0 w 7575988"/>
              <a:gd name="connsiteY4" fmla="*/ 0 h 4392488"/>
              <a:gd name="connsiteX0" fmla="*/ 2487613 w 7575988"/>
              <a:gd name="connsiteY0" fmla="*/ 0 h 4392490"/>
              <a:gd name="connsiteX1" fmla="*/ 7575988 w 7575988"/>
              <a:gd name="connsiteY1" fmla="*/ 2 h 4392490"/>
              <a:gd name="connsiteX2" fmla="*/ 5386115 w 7575988"/>
              <a:gd name="connsiteY2" fmla="*/ 4392490 h 4392490"/>
              <a:gd name="connsiteX3" fmla="*/ 0 w 7575988"/>
              <a:gd name="connsiteY3" fmla="*/ 4347290 h 4392490"/>
              <a:gd name="connsiteX4" fmla="*/ 2487613 w 7575988"/>
              <a:gd name="connsiteY4" fmla="*/ 0 h 4392490"/>
              <a:gd name="connsiteX0" fmla="*/ 0 w 5088375"/>
              <a:gd name="connsiteY0" fmla="*/ 0 h 4392490"/>
              <a:gd name="connsiteX1" fmla="*/ 5088375 w 5088375"/>
              <a:gd name="connsiteY1" fmla="*/ 2 h 4392490"/>
              <a:gd name="connsiteX2" fmla="*/ 2898502 w 5088375"/>
              <a:gd name="connsiteY2" fmla="*/ 4392490 h 4392490"/>
              <a:gd name="connsiteX3" fmla="*/ 0 w 5088375"/>
              <a:gd name="connsiteY3" fmla="*/ 4392490 h 4392490"/>
              <a:gd name="connsiteX4" fmla="*/ 0 w 5088375"/>
              <a:gd name="connsiteY4" fmla="*/ 0 h 4392490"/>
              <a:gd name="connsiteX0" fmla="*/ 142853 w 5088375"/>
              <a:gd name="connsiteY0" fmla="*/ 0 h 4392490"/>
              <a:gd name="connsiteX1" fmla="*/ 5088375 w 5088375"/>
              <a:gd name="connsiteY1" fmla="*/ 2 h 4392490"/>
              <a:gd name="connsiteX2" fmla="*/ 2898502 w 5088375"/>
              <a:gd name="connsiteY2" fmla="*/ 4392490 h 4392490"/>
              <a:gd name="connsiteX3" fmla="*/ 0 w 5088375"/>
              <a:gd name="connsiteY3" fmla="*/ 4392490 h 4392490"/>
              <a:gd name="connsiteX4" fmla="*/ 142853 w 5088375"/>
              <a:gd name="connsiteY4" fmla="*/ 0 h 4392490"/>
              <a:gd name="connsiteX0" fmla="*/ 0 w 4945522"/>
              <a:gd name="connsiteY0" fmla="*/ 0 h 4392490"/>
              <a:gd name="connsiteX1" fmla="*/ 4945522 w 4945522"/>
              <a:gd name="connsiteY1" fmla="*/ 2 h 4392490"/>
              <a:gd name="connsiteX2" fmla="*/ 2755649 w 4945522"/>
              <a:gd name="connsiteY2" fmla="*/ 4392490 h 4392490"/>
              <a:gd name="connsiteX3" fmla="*/ 0 w 4945522"/>
              <a:gd name="connsiteY3" fmla="*/ 4392490 h 4392490"/>
              <a:gd name="connsiteX4" fmla="*/ 0 w 4945522"/>
              <a:gd name="connsiteY4" fmla="*/ 0 h 4392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5522" h="4392490">
                <a:moveTo>
                  <a:pt x="0" y="0"/>
                </a:moveTo>
                <a:lnTo>
                  <a:pt x="4945522" y="2"/>
                </a:lnTo>
                <a:lnTo>
                  <a:pt x="2755649" y="4392490"/>
                </a:lnTo>
                <a:lnTo>
                  <a:pt x="0" y="43924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8" name="直線接點 17"/>
          <p:cNvCxnSpPr/>
          <p:nvPr userDrawn="1"/>
        </p:nvCxnSpPr>
        <p:spPr>
          <a:xfrm flipH="1">
            <a:off x="2015549" y="4293110"/>
            <a:ext cx="1438443" cy="2564903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 userDrawn="1"/>
        </p:nvCxnSpPr>
        <p:spPr>
          <a:xfrm flipH="1">
            <a:off x="3311693" y="1052749"/>
            <a:ext cx="1824203" cy="3140967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平行四邊形 8"/>
          <p:cNvSpPr/>
          <p:nvPr userDrawn="1"/>
        </p:nvSpPr>
        <p:spPr>
          <a:xfrm>
            <a:off x="3695733" y="5135506"/>
            <a:ext cx="2880320" cy="65462"/>
          </a:xfrm>
          <a:prstGeom prst="parallelogram">
            <a:avLst>
              <a:gd name="adj" fmla="val 4130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392" y="1520788"/>
            <a:ext cx="2638152" cy="1889754"/>
          </a:xfrm>
          <a:prstGeom prst="rect">
            <a:avLst/>
          </a:prstGeom>
        </p:spPr>
      </p:pic>
      <p:pic>
        <p:nvPicPr>
          <p:cNvPr id="15" name="Picture 3" descr="F:\07_企劃工作 贈品\20190311_PPT\ALL logo-04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049" y="6309320"/>
            <a:ext cx="3552395" cy="223622"/>
          </a:xfrm>
          <a:prstGeom prst="rect">
            <a:avLst/>
          </a:prstGeom>
          <a:noFill/>
        </p:spPr>
      </p:pic>
      <p:sp>
        <p:nvSpPr>
          <p:cNvPr id="17" name="文字版面配置區 15"/>
          <p:cNvSpPr>
            <a:spLocks noGrp="1"/>
          </p:cNvSpPr>
          <p:nvPr>
            <p:ph type="body" sz="quarter" idx="15" hasCustomPrompt="1"/>
          </p:nvPr>
        </p:nvSpPr>
        <p:spPr>
          <a:xfrm>
            <a:off x="3503721" y="5733269"/>
            <a:ext cx="8066617" cy="2841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按一下以編輯日期樣式</a:t>
            </a:r>
            <a:endParaRPr lang="zh-TW" altLang="en-US" dirty="0"/>
          </a:p>
        </p:txBody>
      </p:sp>
      <p:sp>
        <p:nvSpPr>
          <p:cNvPr id="21" name="圖片版面配置區 28"/>
          <p:cNvSpPr>
            <a:spLocks noGrp="1"/>
          </p:cNvSpPr>
          <p:nvPr>
            <p:ph type="pic" sz="quarter" idx="10"/>
          </p:nvPr>
        </p:nvSpPr>
        <p:spPr>
          <a:xfrm>
            <a:off x="3503712" y="1052736"/>
            <a:ext cx="8688288" cy="3168352"/>
          </a:xfrm>
          <a:custGeom>
            <a:avLst/>
            <a:gdLst>
              <a:gd name="connsiteX0" fmla="*/ 0 w 6588125"/>
              <a:gd name="connsiteY0" fmla="*/ 0 h 4365625"/>
              <a:gd name="connsiteX1" fmla="*/ 6588125 w 6588125"/>
              <a:gd name="connsiteY1" fmla="*/ 0 h 4365625"/>
              <a:gd name="connsiteX2" fmla="*/ 6588125 w 6588125"/>
              <a:gd name="connsiteY2" fmla="*/ 4365625 h 4365625"/>
              <a:gd name="connsiteX3" fmla="*/ 0 w 6588125"/>
              <a:gd name="connsiteY3" fmla="*/ 4365625 h 4365625"/>
              <a:gd name="connsiteX4" fmla="*/ 0 w 6588125"/>
              <a:gd name="connsiteY4" fmla="*/ 0 h 4365625"/>
              <a:gd name="connsiteX0" fmla="*/ 1728093 w 6588125"/>
              <a:gd name="connsiteY0" fmla="*/ 0 h 4365625"/>
              <a:gd name="connsiteX1" fmla="*/ 6588125 w 6588125"/>
              <a:gd name="connsiteY1" fmla="*/ 0 h 4365625"/>
              <a:gd name="connsiteX2" fmla="*/ 6588125 w 6588125"/>
              <a:gd name="connsiteY2" fmla="*/ 4365625 h 4365625"/>
              <a:gd name="connsiteX3" fmla="*/ 0 w 6588125"/>
              <a:gd name="connsiteY3" fmla="*/ 4365625 h 4365625"/>
              <a:gd name="connsiteX4" fmla="*/ 1728093 w 6588125"/>
              <a:gd name="connsiteY4" fmla="*/ 0 h 4365625"/>
              <a:gd name="connsiteX0" fmla="*/ 1872109 w 6588125"/>
              <a:gd name="connsiteY0" fmla="*/ 0 h 4365625"/>
              <a:gd name="connsiteX1" fmla="*/ 6588125 w 6588125"/>
              <a:gd name="connsiteY1" fmla="*/ 0 h 4365625"/>
              <a:gd name="connsiteX2" fmla="*/ 6588125 w 6588125"/>
              <a:gd name="connsiteY2" fmla="*/ 4365625 h 4365625"/>
              <a:gd name="connsiteX3" fmla="*/ 0 w 6588125"/>
              <a:gd name="connsiteY3" fmla="*/ 4365625 h 4365625"/>
              <a:gd name="connsiteX4" fmla="*/ 1872109 w 6588125"/>
              <a:gd name="connsiteY4" fmla="*/ 0 h 4365625"/>
              <a:gd name="connsiteX0" fmla="*/ 1800101 w 6588125"/>
              <a:gd name="connsiteY0" fmla="*/ 0 h 4365625"/>
              <a:gd name="connsiteX1" fmla="*/ 6588125 w 6588125"/>
              <a:gd name="connsiteY1" fmla="*/ 0 h 4365625"/>
              <a:gd name="connsiteX2" fmla="*/ 6588125 w 6588125"/>
              <a:gd name="connsiteY2" fmla="*/ 4365625 h 4365625"/>
              <a:gd name="connsiteX3" fmla="*/ 0 w 6588125"/>
              <a:gd name="connsiteY3" fmla="*/ 4365625 h 4365625"/>
              <a:gd name="connsiteX4" fmla="*/ 1800101 w 6588125"/>
              <a:gd name="connsiteY4" fmla="*/ 0 h 4365625"/>
              <a:gd name="connsiteX0" fmla="*/ 1728093 w 6588125"/>
              <a:gd name="connsiteY0" fmla="*/ 0 h 4365625"/>
              <a:gd name="connsiteX1" fmla="*/ 6588125 w 6588125"/>
              <a:gd name="connsiteY1" fmla="*/ 0 h 4365625"/>
              <a:gd name="connsiteX2" fmla="*/ 6588125 w 6588125"/>
              <a:gd name="connsiteY2" fmla="*/ 4365625 h 4365625"/>
              <a:gd name="connsiteX3" fmla="*/ 0 w 6588125"/>
              <a:gd name="connsiteY3" fmla="*/ 4365625 h 4365625"/>
              <a:gd name="connsiteX4" fmla="*/ 1728093 w 6588125"/>
              <a:gd name="connsiteY4" fmla="*/ 0 h 4365625"/>
              <a:gd name="connsiteX0" fmla="*/ 1800200 w 6660232"/>
              <a:gd name="connsiteY0" fmla="*/ 0 h 4365625"/>
              <a:gd name="connsiteX1" fmla="*/ 6660232 w 6660232"/>
              <a:gd name="connsiteY1" fmla="*/ 0 h 4365625"/>
              <a:gd name="connsiteX2" fmla="*/ 6660232 w 6660232"/>
              <a:gd name="connsiteY2" fmla="*/ 4365625 h 4365625"/>
              <a:gd name="connsiteX3" fmla="*/ 0 w 6660232"/>
              <a:gd name="connsiteY3" fmla="*/ 4293096 h 4365625"/>
              <a:gd name="connsiteX4" fmla="*/ 1800200 w 6660232"/>
              <a:gd name="connsiteY4" fmla="*/ 0 h 4365625"/>
              <a:gd name="connsiteX0" fmla="*/ 1800200 w 6660232"/>
              <a:gd name="connsiteY0" fmla="*/ 0 h 4293096"/>
              <a:gd name="connsiteX1" fmla="*/ 6660232 w 6660232"/>
              <a:gd name="connsiteY1" fmla="*/ 0 h 4293096"/>
              <a:gd name="connsiteX2" fmla="*/ 6660232 w 6660232"/>
              <a:gd name="connsiteY2" fmla="*/ 4221088 h 4293096"/>
              <a:gd name="connsiteX3" fmla="*/ 0 w 6660232"/>
              <a:gd name="connsiteY3" fmla="*/ 4293096 h 4293096"/>
              <a:gd name="connsiteX4" fmla="*/ 1800200 w 6660232"/>
              <a:gd name="connsiteY4" fmla="*/ 0 h 4293096"/>
              <a:gd name="connsiteX0" fmla="*/ 1800200 w 6660232"/>
              <a:gd name="connsiteY0" fmla="*/ 0 h 4293096"/>
              <a:gd name="connsiteX1" fmla="*/ 6660232 w 6660232"/>
              <a:gd name="connsiteY1" fmla="*/ 0 h 4293096"/>
              <a:gd name="connsiteX2" fmla="*/ 6660232 w 6660232"/>
              <a:gd name="connsiteY2" fmla="*/ 4293096 h 4293096"/>
              <a:gd name="connsiteX3" fmla="*/ 0 w 6660232"/>
              <a:gd name="connsiteY3" fmla="*/ 4293096 h 4293096"/>
              <a:gd name="connsiteX4" fmla="*/ 1800200 w 6660232"/>
              <a:gd name="connsiteY4" fmla="*/ 0 h 4293096"/>
              <a:gd name="connsiteX0" fmla="*/ 1800200 w 6660232"/>
              <a:gd name="connsiteY0" fmla="*/ 0 h 4293096"/>
              <a:gd name="connsiteX1" fmla="*/ 6516216 w 6660232"/>
              <a:gd name="connsiteY1" fmla="*/ 0 h 4293096"/>
              <a:gd name="connsiteX2" fmla="*/ 6660232 w 6660232"/>
              <a:gd name="connsiteY2" fmla="*/ 4293096 h 4293096"/>
              <a:gd name="connsiteX3" fmla="*/ 0 w 6660232"/>
              <a:gd name="connsiteY3" fmla="*/ 4293096 h 4293096"/>
              <a:gd name="connsiteX4" fmla="*/ 1800200 w 6660232"/>
              <a:gd name="connsiteY4" fmla="*/ 0 h 4293096"/>
              <a:gd name="connsiteX0" fmla="*/ 1800200 w 6516216"/>
              <a:gd name="connsiteY0" fmla="*/ 0 h 4293096"/>
              <a:gd name="connsiteX1" fmla="*/ 6516216 w 6516216"/>
              <a:gd name="connsiteY1" fmla="*/ 0 h 4293096"/>
              <a:gd name="connsiteX2" fmla="*/ 6516216 w 6516216"/>
              <a:gd name="connsiteY2" fmla="*/ 4293096 h 4293096"/>
              <a:gd name="connsiteX3" fmla="*/ 0 w 6516216"/>
              <a:gd name="connsiteY3" fmla="*/ 4293096 h 4293096"/>
              <a:gd name="connsiteX4" fmla="*/ 1800200 w 6516216"/>
              <a:gd name="connsiteY4" fmla="*/ 0 h 4293096"/>
              <a:gd name="connsiteX0" fmla="*/ 1656184 w 6516216"/>
              <a:gd name="connsiteY0" fmla="*/ 1052736 h 4293096"/>
              <a:gd name="connsiteX1" fmla="*/ 6516216 w 6516216"/>
              <a:gd name="connsiteY1" fmla="*/ 0 h 4293096"/>
              <a:gd name="connsiteX2" fmla="*/ 6516216 w 6516216"/>
              <a:gd name="connsiteY2" fmla="*/ 4293096 h 4293096"/>
              <a:gd name="connsiteX3" fmla="*/ 0 w 6516216"/>
              <a:gd name="connsiteY3" fmla="*/ 4293096 h 4293096"/>
              <a:gd name="connsiteX4" fmla="*/ 1656184 w 6516216"/>
              <a:gd name="connsiteY4" fmla="*/ 1052736 h 4293096"/>
              <a:gd name="connsiteX0" fmla="*/ 1296144 w 6516216"/>
              <a:gd name="connsiteY0" fmla="*/ 1124744 h 4293096"/>
              <a:gd name="connsiteX1" fmla="*/ 6516216 w 6516216"/>
              <a:gd name="connsiteY1" fmla="*/ 0 h 4293096"/>
              <a:gd name="connsiteX2" fmla="*/ 6516216 w 6516216"/>
              <a:gd name="connsiteY2" fmla="*/ 4293096 h 4293096"/>
              <a:gd name="connsiteX3" fmla="*/ 0 w 6516216"/>
              <a:gd name="connsiteY3" fmla="*/ 4293096 h 4293096"/>
              <a:gd name="connsiteX4" fmla="*/ 1296144 w 6516216"/>
              <a:gd name="connsiteY4" fmla="*/ 1124744 h 4293096"/>
              <a:gd name="connsiteX0" fmla="*/ 1296144 w 6516216"/>
              <a:gd name="connsiteY0" fmla="*/ 0 h 3168352"/>
              <a:gd name="connsiteX1" fmla="*/ 6516216 w 6516216"/>
              <a:gd name="connsiteY1" fmla="*/ 0 h 3168352"/>
              <a:gd name="connsiteX2" fmla="*/ 6516216 w 6516216"/>
              <a:gd name="connsiteY2" fmla="*/ 3168352 h 3168352"/>
              <a:gd name="connsiteX3" fmla="*/ 0 w 6516216"/>
              <a:gd name="connsiteY3" fmla="*/ 3168352 h 3168352"/>
              <a:gd name="connsiteX4" fmla="*/ 1296144 w 6516216"/>
              <a:gd name="connsiteY4" fmla="*/ 0 h 3168352"/>
              <a:gd name="connsiteX0" fmla="*/ 1368152 w 6516216"/>
              <a:gd name="connsiteY0" fmla="*/ 0 h 3168352"/>
              <a:gd name="connsiteX1" fmla="*/ 6516216 w 6516216"/>
              <a:gd name="connsiteY1" fmla="*/ 0 h 3168352"/>
              <a:gd name="connsiteX2" fmla="*/ 6516216 w 6516216"/>
              <a:gd name="connsiteY2" fmla="*/ 3168352 h 3168352"/>
              <a:gd name="connsiteX3" fmla="*/ 0 w 6516216"/>
              <a:gd name="connsiteY3" fmla="*/ 3168352 h 3168352"/>
              <a:gd name="connsiteX4" fmla="*/ 1368152 w 6516216"/>
              <a:gd name="connsiteY4" fmla="*/ 0 h 3168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16216" h="3168352">
                <a:moveTo>
                  <a:pt x="1368152" y="0"/>
                </a:moveTo>
                <a:lnTo>
                  <a:pt x="6516216" y="0"/>
                </a:lnTo>
                <a:lnTo>
                  <a:pt x="6516216" y="3168352"/>
                </a:lnTo>
                <a:lnTo>
                  <a:pt x="0" y="3168352"/>
                </a:lnTo>
                <a:lnTo>
                  <a:pt x="1368152" y="0"/>
                </a:lnTo>
                <a:close/>
              </a:path>
            </a:pathLst>
          </a:custGeom>
          <a:noFill/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3754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大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平行四邊形 1"/>
          <p:cNvSpPr/>
          <p:nvPr userDrawn="1"/>
        </p:nvSpPr>
        <p:spPr>
          <a:xfrm>
            <a:off x="-1488841" y="1326006"/>
            <a:ext cx="6048673" cy="1994995"/>
          </a:xfrm>
          <a:prstGeom prst="parallelogram">
            <a:avLst>
              <a:gd name="adj" fmla="val 5307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800"/>
          </a:p>
        </p:txBody>
      </p:sp>
      <p:pic>
        <p:nvPicPr>
          <p:cNvPr id="9" name="圖片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16768" y="3647960"/>
            <a:ext cx="14306632" cy="3210040"/>
          </a:xfrm>
          <a:prstGeom prst="rect">
            <a:avLst/>
          </a:prstGeom>
        </p:spPr>
      </p:pic>
      <p:sp>
        <p:nvSpPr>
          <p:cNvPr id="13" name="標題 1"/>
          <p:cNvSpPr>
            <a:spLocks noGrp="1"/>
          </p:cNvSpPr>
          <p:nvPr>
            <p:ph type="ctrTitle" hasCustomPrompt="1"/>
          </p:nvPr>
        </p:nvSpPr>
        <p:spPr>
          <a:xfrm>
            <a:off x="775575" y="2060848"/>
            <a:ext cx="4752528" cy="648072"/>
          </a:xfrm>
          <a:prstGeom prst="rect">
            <a:avLst/>
          </a:prstGeom>
        </p:spPr>
        <p:txBody>
          <a:bodyPr anchor="b"/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9" name="文字版面配置區 18"/>
          <p:cNvSpPr>
            <a:spLocks noGrp="1"/>
          </p:cNvSpPr>
          <p:nvPr>
            <p:ph type="body" sz="quarter" idx="22" hasCustomPrompt="1"/>
          </p:nvPr>
        </p:nvSpPr>
        <p:spPr>
          <a:xfrm>
            <a:off x="5183908" y="1356709"/>
            <a:ext cx="7584017" cy="4582502"/>
          </a:xfrm>
          <a:prstGeom prst="rect">
            <a:avLst/>
          </a:prstGeom>
        </p:spPr>
        <p:txBody>
          <a:bodyPr/>
          <a:lstStyle>
            <a:lvl1pPr marL="514326" marR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 sz="3000" b="1">
                <a:latin typeface="Impact" panose="020B0806030902050204" pitchFamily="34" charset="0"/>
              </a:defRPr>
            </a:lvl1pPr>
            <a:lvl2pPr>
              <a:defRPr sz="2600">
                <a:solidFill>
                  <a:schemeClr val="accent6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zh-TW" altLang="en-US" dirty="0" smtClean="0"/>
              <a:t>標題</a:t>
            </a:r>
            <a:r>
              <a:rPr lang="en-US" altLang="zh-TW" dirty="0" smtClean="0"/>
              <a:t>XXX</a:t>
            </a:r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lang="zh-TW" altLang="en-US" dirty="0" smtClean="0"/>
              <a:t>標題</a:t>
            </a:r>
            <a:r>
              <a:rPr lang="en-US" altLang="zh-TW" dirty="0" smtClean="0"/>
              <a:t>XXX</a:t>
            </a:r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lang="zh-TW" altLang="en-US" dirty="0" smtClean="0"/>
              <a:t>標題</a:t>
            </a:r>
            <a:r>
              <a:rPr lang="en-US" altLang="zh-TW" dirty="0" smtClean="0"/>
              <a:t>XXX</a:t>
            </a:r>
            <a:endParaRPr lang="zh-TW" altLang="en-US" dirty="0" smtClean="0"/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lang="zh-TW" altLang="en-US" dirty="0" smtClean="0"/>
              <a:t>標題</a:t>
            </a:r>
            <a:r>
              <a:rPr lang="en-US" altLang="zh-TW" dirty="0" smtClean="0"/>
              <a:t>XXX</a:t>
            </a:r>
            <a:endParaRPr lang="zh-TW" altLang="en-US" dirty="0" smtClean="0"/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lang="zh-TW" altLang="en-US" dirty="0" smtClean="0"/>
              <a:t>標題</a:t>
            </a:r>
            <a:r>
              <a:rPr lang="en-US" altLang="zh-TW" dirty="0" smtClean="0"/>
              <a:t>XXX</a:t>
            </a:r>
            <a:endParaRPr lang="zh-TW" altLang="en-US" dirty="0" smtClean="0"/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lang="zh-TW" altLang="en-US" dirty="0" smtClean="0"/>
              <a:t>標題</a:t>
            </a:r>
            <a:r>
              <a:rPr lang="en-US" altLang="zh-TW" dirty="0" smtClean="0"/>
              <a:t>XXX</a:t>
            </a:r>
            <a:endParaRPr lang="zh-TW" altLang="en-US" dirty="0" smtClean="0"/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endParaRPr lang="en-US" altLang="zh-TW" dirty="0" smtClean="0"/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endParaRPr lang="zh-TW" altLang="en-US" dirty="0" smtClean="0"/>
          </a:p>
          <a:p>
            <a:pPr lvl="0"/>
            <a:endParaRPr lang="zh-TW" altLang="en-US" dirty="0" smtClean="0"/>
          </a:p>
        </p:txBody>
      </p:sp>
      <p:pic>
        <p:nvPicPr>
          <p:cNvPr id="11" name="Picture 3" descr="C:\Users\vicky.kao\Desktop\LOGO\sew much_LOGO-01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3392" y="404664"/>
            <a:ext cx="3456384" cy="253250"/>
          </a:xfrm>
          <a:prstGeom prst="rect">
            <a:avLst/>
          </a:prstGeom>
          <a:noFill/>
        </p:spPr>
      </p:pic>
      <p:grpSp>
        <p:nvGrpSpPr>
          <p:cNvPr id="3" name="群組 11"/>
          <p:cNvGrpSpPr/>
          <p:nvPr userDrawn="1"/>
        </p:nvGrpSpPr>
        <p:grpSpPr>
          <a:xfrm>
            <a:off x="10464488" y="273304"/>
            <a:ext cx="1339421" cy="959452"/>
            <a:chOff x="467544" y="962595"/>
            <a:chExt cx="1076574" cy="1028225"/>
          </a:xfrm>
        </p:grpSpPr>
        <p:pic>
          <p:nvPicPr>
            <p:cNvPr id="14" name="圖片 13"/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7544" y="962595"/>
              <a:ext cx="1076574" cy="1028225"/>
            </a:xfrm>
            <a:prstGeom prst="rect">
              <a:avLst/>
            </a:prstGeom>
          </p:spPr>
        </p:pic>
        <p:sp>
          <p:nvSpPr>
            <p:cNvPr id="15" name="文字方塊 14"/>
            <p:cNvSpPr txBox="1"/>
            <p:nvPr userDrawn="1"/>
          </p:nvSpPr>
          <p:spPr>
            <a:xfrm>
              <a:off x="627789" y="1412776"/>
              <a:ext cx="756084" cy="1616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TW" altLang="en-US" sz="980" dirty="0" smtClean="0"/>
                <a:t>品質優先年</a:t>
              </a:r>
              <a:endParaRPr lang="zh-TW" altLang="en-US" sz="980" dirty="0"/>
            </a:p>
          </p:txBody>
        </p:sp>
      </p:grpSp>
    </p:spTree>
    <p:extLst>
      <p:ext uri="{BB962C8B-B14F-4D97-AF65-F5344CB8AC3E}">
        <p14:creationId xmlns:p14="http://schemas.microsoft.com/office/powerpoint/2010/main" val="762498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區段標題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vicky.kao\Desktop\LOGO\sew much_LOGO-01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3392" y="404664"/>
            <a:ext cx="3456384" cy="253250"/>
          </a:xfrm>
          <a:prstGeom prst="rect">
            <a:avLst/>
          </a:prstGeom>
          <a:noFill/>
        </p:spPr>
      </p:pic>
      <p:sp>
        <p:nvSpPr>
          <p:cNvPr id="13" name="圖片版面配置區 12"/>
          <p:cNvSpPr>
            <a:spLocks noGrp="1"/>
          </p:cNvSpPr>
          <p:nvPr>
            <p:ph type="pic" sz="quarter" idx="14" hasCustomPrompt="1"/>
          </p:nvPr>
        </p:nvSpPr>
        <p:spPr>
          <a:xfrm>
            <a:off x="3" y="980728"/>
            <a:ext cx="11376588" cy="3024336"/>
          </a:xfrm>
          <a:custGeom>
            <a:avLst/>
            <a:gdLst>
              <a:gd name="connsiteX0" fmla="*/ 0 w 5220072"/>
              <a:gd name="connsiteY0" fmla="*/ 0 h 3959101"/>
              <a:gd name="connsiteX1" fmla="*/ 5220072 w 5220072"/>
              <a:gd name="connsiteY1" fmla="*/ 0 h 3959101"/>
              <a:gd name="connsiteX2" fmla="*/ 5220072 w 5220072"/>
              <a:gd name="connsiteY2" fmla="*/ 3959101 h 3959101"/>
              <a:gd name="connsiteX3" fmla="*/ 0 w 5220072"/>
              <a:gd name="connsiteY3" fmla="*/ 3959101 h 3959101"/>
              <a:gd name="connsiteX4" fmla="*/ 0 w 5220072"/>
              <a:gd name="connsiteY4" fmla="*/ 0 h 3959101"/>
              <a:gd name="connsiteX0" fmla="*/ 0 w 5220072"/>
              <a:gd name="connsiteY0" fmla="*/ 0 h 3959101"/>
              <a:gd name="connsiteX1" fmla="*/ 5004048 w 5220072"/>
              <a:gd name="connsiteY1" fmla="*/ 0 h 3959101"/>
              <a:gd name="connsiteX2" fmla="*/ 5220072 w 5220072"/>
              <a:gd name="connsiteY2" fmla="*/ 3959101 h 3959101"/>
              <a:gd name="connsiteX3" fmla="*/ 0 w 5220072"/>
              <a:gd name="connsiteY3" fmla="*/ 3959101 h 3959101"/>
              <a:gd name="connsiteX4" fmla="*/ 0 w 5220072"/>
              <a:gd name="connsiteY4" fmla="*/ 0 h 3959101"/>
              <a:gd name="connsiteX0" fmla="*/ 0 w 5004048"/>
              <a:gd name="connsiteY0" fmla="*/ 0 h 3960440"/>
              <a:gd name="connsiteX1" fmla="*/ 5004048 w 5004048"/>
              <a:gd name="connsiteY1" fmla="*/ 0 h 3960440"/>
              <a:gd name="connsiteX2" fmla="*/ 3347864 w 5004048"/>
              <a:gd name="connsiteY2" fmla="*/ 3960440 h 3960440"/>
              <a:gd name="connsiteX3" fmla="*/ 0 w 5004048"/>
              <a:gd name="connsiteY3" fmla="*/ 3959101 h 3960440"/>
              <a:gd name="connsiteX4" fmla="*/ 0 w 5004048"/>
              <a:gd name="connsiteY4" fmla="*/ 0 h 3960440"/>
              <a:gd name="connsiteX0" fmla="*/ 0 w 5004048"/>
              <a:gd name="connsiteY0" fmla="*/ 0 h 3959101"/>
              <a:gd name="connsiteX1" fmla="*/ 5004048 w 5004048"/>
              <a:gd name="connsiteY1" fmla="*/ 0 h 3959101"/>
              <a:gd name="connsiteX2" fmla="*/ 3347864 w 5004048"/>
              <a:gd name="connsiteY2" fmla="*/ 3888431 h 3959101"/>
              <a:gd name="connsiteX3" fmla="*/ 0 w 5004048"/>
              <a:gd name="connsiteY3" fmla="*/ 3959101 h 3959101"/>
              <a:gd name="connsiteX4" fmla="*/ 0 w 5004048"/>
              <a:gd name="connsiteY4" fmla="*/ 0 h 3959101"/>
              <a:gd name="connsiteX0" fmla="*/ 0 w 5004048"/>
              <a:gd name="connsiteY0" fmla="*/ 0 h 3888432"/>
              <a:gd name="connsiteX1" fmla="*/ 5004048 w 5004048"/>
              <a:gd name="connsiteY1" fmla="*/ 0 h 3888432"/>
              <a:gd name="connsiteX2" fmla="*/ 3347864 w 5004048"/>
              <a:gd name="connsiteY2" fmla="*/ 3888431 h 3888432"/>
              <a:gd name="connsiteX3" fmla="*/ 0 w 5004048"/>
              <a:gd name="connsiteY3" fmla="*/ 3888432 h 3888432"/>
              <a:gd name="connsiteX4" fmla="*/ 0 w 5004048"/>
              <a:gd name="connsiteY4" fmla="*/ 0 h 3888432"/>
              <a:gd name="connsiteX0" fmla="*/ 0 w 4932040"/>
              <a:gd name="connsiteY0" fmla="*/ 0 h 3888432"/>
              <a:gd name="connsiteX1" fmla="*/ 4932040 w 4932040"/>
              <a:gd name="connsiteY1" fmla="*/ 72008 h 3888432"/>
              <a:gd name="connsiteX2" fmla="*/ 3347864 w 4932040"/>
              <a:gd name="connsiteY2" fmla="*/ 3888431 h 3888432"/>
              <a:gd name="connsiteX3" fmla="*/ 0 w 4932040"/>
              <a:gd name="connsiteY3" fmla="*/ 3888432 h 3888432"/>
              <a:gd name="connsiteX4" fmla="*/ 0 w 4932040"/>
              <a:gd name="connsiteY4" fmla="*/ 0 h 3888432"/>
              <a:gd name="connsiteX0" fmla="*/ 0 w 4932040"/>
              <a:gd name="connsiteY0" fmla="*/ 72008 h 3816424"/>
              <a:gd name="connsiteX1" fmla="*/ 4932040 w 4932040"/>
              <a:gd name="connsiteY1" fmla="*/ 0 h 3816424"/>
              <a:gd name="connsiteX2" fmla="*/ 3347864 w 4932040"/>
              <a:gd name="connsiteY2" fmla="*/ 3816423 h 3816424"/>
              <a:gd name="connsiteX3" fmla="*/ 0 w 4932040"/>
              <a:gd name="connsiteY3" fmla="*/ 3816424 h 3816424"/>
              <a:gd name="connsiteX4" fmla="*/ 0 w 4932040"/>
              <a:gd name="connsiteY4" fmla="*/ 72008 h 3816424"/>
              <a:gd name="connsiteX0" fmla="*/ 0 w 4932040"/>
              <a:gd name="connsiteY0" fmla="*/ 0 h 3888432"/>
              <a:gd name="connsiteX1" fmla="*/ 4932040 w 4932040"/>
              <a:gd name="connsiteY1" fmla="*/ 72008 h 3888432"/>
              <a:gd name="connsiteX2" fmla="*/ 3347864 w 4932040"/>
              <a:gd name="connsiteY2" fmla="*/ 3888431 h 3888432"/>
              <a:gd name="connsiteX3" fmla="*/ 0 w 4932040"/>
              <a:gd name="connsiteY3" fmla="*/ 3888432 h 3888432"/>
              <a:gd name="connsiteX4" fmla="*/ 0 w 4932040"/>
              <a:gd name="connsiteY4" fmla="*/ 0 h 3888432"/>
              <a:gd name="connsiteX0" fmla="*/ 0 w 4932040"/>
              <a:gd name="connsiteY0" fmla="*/ 72008 h 3816424"/>
              <a:gd name="connsiteX1" fmla="*/ 4932040 w 4932040"/>
              <a:gd name="connsiteY1" fmla="*/ 0 h 3816424"/>
              <a:gd name="connsiteX2" fmla="*/ 3347864 w 4932040"/>
              <a:gd name="connsiteY2" fmla="*/ 3816423 h 3816424"/>
              <a:gd name="connsiteX3" fmla="*/ 0 w 4932040"/>
              <a:gd name="connsiteY3" fmla="*/ 3816424 h 3816424"/>
              <a:gd name="connsiteX4" fmla="*/ 0 w 4932040"/>
              <a:gd name="connsiteY4" fmla="*/ 72008 h 3816424"/>
              <a:gd name="connsiteX0" fmla="*/ 0 w 4860032"/>
              <a:gd name="connsiteY0" fmla="*/ 0 h 3744416"/>
              <a:gd name="connsiteX1" fmla="*/ 4860032 w 4860032"/>
              <a:gd name="connsiteY1" fmla="*/ 72008 h 3744416"/>
              <a:gd name="connsiteX2" fmla="*/ 3347864 w 4860032"/>
              <a:gd name="connsiteY2" fmla="*/ 3744415 h 3744416"/>
              <a:gd name="connsiteX3" fmla="*/ 0 w 4860032"/>
              <a:gd name="connsiteY3" fmla="*/ 3744416 h 3744416"/>
              <a:gd name="connsiteX4" fmla="*/ 0 w 4860032"/>
              <a:gd name="connsiteY4" fmla="*/ 0 h 3744416"/>
              <a:gd name="connsiteX0" fmla="*/ 0 w 4932040"/>
              <a:gd name="connsiteY0" fmla="*/ 0 h 3744416"/>
              <a:gd name="connsiteX1" fmla="*/ 4932040 w 4932040"/>
              <a:gd name="connsiteY1" fmla="*/ 0 h 3744416"/>
              <a:gd name="connsiteX2" fmla="*/ 3347864 w 4932040"/>
              <a:gd name="connsiteY2" fmla="*/ 3744415 h 3744416"/>
              <a:gd name="connsiteX3" fmla="*/ 0 w 4932040"/>
              <a:gd name="connsiteY3" fmla="*/ 3744416 h 3744416"/>
              <a:gd name="connsiteX4" fmla="*/ 0 w 4932040"/>
              <a:gd name="connsiteY4" fmla="*/ 0 h 3744416"/>
              <a:gd name="connsiteX0" fmla="*/ 0 w 4932040"/>
              <a:gd name="connsiteY0" fmla="*/ 0 h 3744416"/>
              <a:gd name="connsiteX1" fmla="*/ 4932040 w 4932040"/>
              <a:gd name="connsiteY1" fmla="*/ 0 h 3744416"/>
              <a:gd name="connsiteX2" fmla="*/ 3347864 w 4932040"/>
              <a:gd name="connsiteY2" fmla="*/ 3744415 h 3744416"/>
              <a:gd name="connsiteX3" fmla="*/ 0 w 4932040"/>
              <a:gd name="connsiteY3" fmla="*/ 3744416 h 3744416"/>
              <a:gd name="connsiteX4" fmla="*/ 0 w 4932040"/>
              <a:gd name="connsiteY4" fmla="*/ 0 h 3744416"/>
              <a:gd name="connsiteX0" fmla="*/ 0 w 4932040"/>
              <a:gd name="connsiteY0" fmla="*/ 0 h 3744416"/>
              <a:gd name="connsiteX1" fmla="*/ 4932040 w 4932040"/>
              <a:gd name="connsiteY1" fmla="*/ 0 h 3744416"/>
              <a:gd name="connsiteX2" fmla="*/ 3404014 w 4932040"/>
              <a:gd name="connsiteY2" fmla="*/ 3744416 h 3744416"/>
              <a:gd name="connsiteX3" fmla="*/ 0 w 4932040"/>
              <a:gd name="connsiteY3" fmla="*/ 3744416 h 3744416"/>
              <a:gd name="connsiteX4" fmla="*/ 0 w 4932040"/>
              <a:gd name="connsiteY4" fmla="*/ 0 h 3744416"/>
              <a:gd name="connsiteX0" fmla="*/ 0 w 4935821"/>
              <a:gd name="connsiteY0" fmla="*/ 0 h 3744416"/>
              <a:gd name="connsiteX1" fmla="*/ 4935821 w 4935821"/>
              <a:gd name="connsiteY1" fmla="*/ 0 h 3744416"/>
              <a:gd name="connsiteX2" fmla="*/ 3404014 w 4935821"/>
              <a:gd name="connsiteY2" fmla="*/ 3744416 h 3744416"/>
              <a:gd name="connsiteX3" fmla="*/ 0 w 4935821"/>
              <a:gd name="connsiteY3" fmla="*/ 3744416 h 3744416"/>
              <a:gd name="connsiteX4" fmla="*/ 0 w 4935821"/>
              <a:gd name="connsiteY4" fmla="*/ 0 h 3744416"/>
              <a:gd name="connsiteX0" fmla="*/ 637654 w 5573475"/>
              <a:gd name="connsiteY0" fmla="*/ 0 h 3744416"/>
              <a:gd name="connsiteX1" fmla="*/ 5573475 w 5573475"/>
              <a:gd name="connsiteY1" fmla="*/ 0 h 3744416"/>
              <a:gd name="connsiteX2" fmla="*/ 4041668 w 5573475"/>
              <a:gd name="connsiteY2" fmla="*/ 3744416 h 3744416"/>
              <a:gd name="connsiteX3" fmla="*/ 0 w 5573475"/>
              <a:gd name="connsiteY3" fmla="*/ 3744416 h 3744416"/>
              <a:gd name="connsiteX4" fmla="*/ 637654 w 5573475"/>
              <a:gd name="connsiteY4" fmla="*/ 0 h 3744416"/>
              <a:gd name="connsiteX0" fmla="*/ 1 w 5573475"/>
              <a:gd name="connsiteY0" fmla="*/ 0 h 3744416"/>
              <a:gd name="connsiteX1" fmla="*/ 5573475 w 5573475"/>
              <a:gd name="connsiteY1" fmla="*/ 0 h 3744416"/>
              <a:gd name="connsiteX2" fmla="*/ 4041668 w 5573475"/>
              <a:gd name="connsiteY2" fmla="*/ 3744416 h 3744416"/>
              <a:gd name="connsiteX3" fmla="*/ 0 w 5573475"/>
              <a:gd name="connsiteY3" fmla="*/ 3744416 h 3744416"/>
              <a:gd name="connsiteX4" fmla="*/ 1 w 5573475"/>
              <a:gd name="connsiteY4" fmla="*/ 0 h 3744416"/>
              <a:gd name="connsiteX0" fmla="*/ 383552 w 5573475"/>
              <a:gd name="connsiteY0" fmla="*/ 0 h 3744416"/>
              <a:gd name="connsiteX1" fmla="*/ 5573475 w 5573475"/>
              <a:gd name="connsiteY1" fmla="*/ 0 h 3744416"/>
              <a:gd name="connsiteX2" fmla="*/ 4041668 w 5573475"/>
              <a:gd name="connsiteY2" fmla="*/ 3744416 h 3744416"/>
              <a:gd name="connsiteX3" fmla="*/ 0 w 5573475"/>
              <a:gd name="connsiteY3" fmla="*/ 3744416 h 3744416"/>
              <a:gd name="connsiteX4" fmla="*/ 383552 w 5573475"/>
              <a:gd name="connsiteY4" fmla="*/ 0 h 3744416"/>
              <a:gd name="connsiteX0" fmla="*/ 0 w 5573475"/>
              <a:gd name="connsiteY0" fmla="*/ 0 h 3744416"/>
              <a:gd name="connsiteX1" fmla="*/ 5573475 w 5573475"/>
              <a:gd name="connsiteY1" fmla="*/ 0 h 3744416"/>
              <a:gd name="connsiteX2" fmla="*/ 4041668 w 5573475"/>
              <a:gd name="connsiteY2" fmla="*/ 3744416 h 3744416"/>
              <a:gd name="connsiteX3" fmla="*/ 0 w 5573475"/>
              <a:gd name="connsiteY3" fmla="*/ 3744416 h 3744416"/>
              <a:gd name="connsiteX4" fmla="*/ 0 w 5573475"/>
              <a:gd name="connsiteY4" fmla="*/ 0 h 3744416"/>
              <a:gd name="connsiteX0" fmla="*/ 212151 w 5573475"/>
              <a:gd name="connsiteY0" fmla="*/ 0 h 3744416"/>
              <a:gd name="connsiteX1" fmla="*/ 5573475 w 5573475"/>
              <a:gd name="connsiteY1" fmla="*/ 0 h 3744416"/>
              <a:gd name="connsiteX2" fmla="*/ 4041668 w 5573475"/>
              <a:gd name="connsiteY2" fmla="*/ 3744416 h 3744416"/>
              <a:gd name="connsiteX3" fmla="*/ 0 w 5573475"/>
              <a:gd name="connsiteY3" fmla="*/ 3744416 h 3744416"/>
              <a:gd name="connsiteX4" fmla="*/ 212151 w 5573475"/>
              <a:gd name="connsiteY4" fmla="*/ 0 h 3744416"/>
              <a:gd name="connsiteX0" fmla="*/ 0 w 5361324"/>
              <a:gd name="connsiteY0" fmla="*/ 0 h 3744416"/>
              <a:gd name="connsiteX1" fmla="*/ 5361324 w 5361324"/>
              <a:gd name="connsiteY1" fmla="*/ 0 h 3744416"/>
              <a:gd name="connsiteX2" fmla="*/ 3829517 w 5361324"/>
              <a:gd name="connsiteY2" fmla="*/ 3744416 h 3744416"/>
              <a:gd name="connsiteX3" fmla="*/ 0 w 5361324"/>
              <a:gd name="connsiteY3" fmla="*/ 3744416 h 3744416"/>
              <a:gd name="connsiteX4" fmla="*/ 0 w 5361324"/>
              <a:gd name="connsiteY4" fmla="*/ 0 h 3744416"/>
              <a:gd name="connsiteX0" fmla="*/ 0 w 10414410"/>
              <a:gd name="connsiteY0" fmla="*/ 0 h 3744416"/>
              <a:gd name="connsiteX1" fmla="*/ 10414410 w 10414410"/>
              <a:gd name="connsiteY1" fmla="*/ 0 h 3744416"/>
              <a:gd name="connsiteX2" fmla="*/ 8882603 w 10414410"/>
              <a:gd name="connsiteY2" fmla="*/ 3744416 h 3744416"/>
              <a:gd name="connsiteX3" fmla="*/ 5053086 w 10414410"/>
              <a:gd name="connsiteY3" fmla="*/ 3744416 h 3744416"/>
              <a:gd name="connsiteX4" fmla="*/ 0 w 10414410"/>
              <a:gd name="connsiteY4" fmla="*/ 0 h 3744416"/>
              <a:gd name="connsiteX0" fmla="*/ 0 w 10414410"/>
              <a:gd name="connsiteY0" fmla="*/ 0 h 3744416"/>
              <a:gd name="connsiteX1" fmla="*/ 10414410 w 10414410"/>
              <a:gd name="connsiteY1" fmla="*/ 0 h 3744416"/>
              <a:gd name="connsiteX2" fmla="*/ 8882603 w 10414410"/>
              <a:gd name="connsiteY2" fmla="*/ 3744416 h 3744416"/>
              <a:gd name="connsiteX3" fmla="*/ 0 w 10414410"/>
              <a:gd name="connsiteY3" fmla="*/ 3744416 h 3744416"/>
              <a:gd name="connsiteX4" fmla="*/ 0 w 10414410"/>
              <a:gd name="connsiteY4" fmla="*/ 0 h 374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14410" h="3744416">
                <a:moveTo>
                  <a:pt x="0" y="0"/>
                </a:moveTo>
                <a:lnTo>
                  <a:pt x="10414410" y="0"/>
                </a:lnTo>
                <a:lnTo>
                  <a:pt x="8882603" y="3744416"/>
                </a:lnTo>
                <a:lnTo>
                  <a:pt x="0" y="3744416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    </a:t>
            </a:r>
            <a:endParaRPr lang="zh-TW" altLang="en-US" dirty="0"/>
          </a:p>
        </p:txBody>
      </p:sp>
      <p:sp>
        <p:nvSpPr>
          <p:cNvPr id="14" name="平行四邊形 13"/>
          <p:cNvSpPr/>
          <p:nvPr userDrawn="1"/>
        </p:nvSpPr>
        <p:spPr>
          <a:xfrm>
            <a:off x="9901382" y="980728"/>
            <a:ext cx="1859255" cy="3024336"/>
          </a:xfrm>
          <a:prstGeom prst="parallelogram">
            <a:avLst>
              <a:gd name="adj" fmla="val 9093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800"/>
          </a:p>
        </p:txBody>
      </p:sp>
      <p:sp>
        <p:nvSpPr>
          <p:cNvPr id="21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2447593" y="4149080"/>
            <a:ext cx="8064896" cy="64807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3200" b="1">
                <a:solidFill>
                  <a:schemeClr val="accent6"/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  <p:cxnSp>
        <p:nvCxnSpPr>
          <p:cNvPr id="25" name="直線接點 24"/>
          <p:cNvCxnSpPr/>
          <p:nvPr userDrawn="1"/>
        </p:nvCxnSpPr>
        <p:spPr>
          <a:xfrm flipH="1">
            <a:off x="775125" y="4365104"/>
            <a:ext cx="1384447" cy="2492896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版面配置區 15"/>
          <p:cNvSpPr>
            <a:spLocks noGrp="1"/>
          </p:cNvSpPr>
          <p:nvPr>
            <p:ph type="body" sz="quarter" idx="15"/>
          </p:nvPr>
        </p:nvSpPr>
        <p:spPr>
          <a:xfrm>
            <a:off x="2446876" y="5013338"/>
            <a:ext cx="8066617" cy="1223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zh-TW" altLang="en-US" dirty="0" smtClean="0"/>
              <a:t>按一下以編輯母片文字樣式</a:t>
            </a:r>
            <a:endParaRPr lang="zh-TW" altLang="en-US" dirty="0"/>
          </a:p>
        </p:txBody>
      </p:sp>
      <p:sp>
        <p:nvSpPr>
          <p:cNvPr id="19" name="文字版面配置區 18"/>
          <p:cNvSpPr>
            <a:spLocks noGrp="1"/>
          </p:cNvSpPr>
          <p:nvPr>
            <p:ph type="body" sz="quarter" idx="16" hasCustomPrompt="1"/>
          </p:nvPr>
        </p:nvSpPr>
        <p:spPr>
          <a:xfrm>
            <a:off x="431372" y="4149080"/>
            <a:ext cx="1343917" cy="792088"/>
          </a:xfrm>
          <a:prstGeom prst="rect">
            <a:avLst/>
          </a:prstGeom>
        </p:spPr>
        <p:txBody>
          <a:bodyPr/>
          <a:lstStyle>
            <a:lvl1pPr algn="r">
              <a:buNone/>
              <a:defRPr sz="5000">
                <a:solidFill>
                  <a:schemeClr val="accent1"/>
                </a:solidFill>
                <a:latin typeface="Impact" pitchFamily="34" charset="0"/>
              </a:defRPr>
            </a:lvl1pPr>
          </a:lstStyle>
          <a:p>
            <a:pPr lvl="0"/>
            <a:r>
              <a:rPr lang="en-US" altLang="zh-TW" dirty="0" smtClean="0"/>
              <a:t>01</a:t>
            </a:r>
            <a:endParaRPr lang="zh-TW" altLang="en-US" dirty="0"/>
          </a:p>
        </p:txBody>
      </p:sp>
      <p:pic>
        <p:nvPicPr>
          <p:cNvPr id="10" name="圖片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22160" y="312825"/>
            <a:ext cx="2160240" cy="415875"/>
          </a:xfrm>
          <a:prstGeom prst="rect">
            <a:avLst/>
          </a:prstGeom>
        </p:spPr>
      </p:pic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1040549" y="6412260"/>
            <a:ext cx="685867" cy="365125"/>
          </a:xfrm>
          <a:prstGeom prst="rect">
            <a:avLst/>
          </a:prstGeom>
        </p:spPr>
        <p:txBody>
          <a:bodyPr/>
          <a:lstStyle>
            <a:lvl1pPr algn="r">
              <a:defRPr sz="1400" i="1">
                <a:solidFill>
                  <a:schemeClr val="accent1"/>
                </a:solidFill>
                <a:latin typeface="+mn-lt"/>
              </a:defRPr>
            </a:lvl1pPr>
          </a:lstStyle>
          <a:p>
            <a:fld id="{4B12B250-172A-49BA-948D-1AB4BB052519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4675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大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16768" y="3647960"/>
            <a:ext cx="14306632" cy="3210040"/>
          </a:xfrm>
          <a:prstGeom prst="rect">
            <a:avLst/>
          </a:prstGeom>
        </p:spPr>
      </p:pic>
      <p:sp>
        <p:nvSpPr>
          <p:cNvPr id="29" name="文字版面配置區 18"/>
          <p:cNvSpPr>
            <a:spLocks noGrp="1"/>
          </p:cNvSpPr>
          <p:nvPr>
            <p:ph type="body" sz="quarter" idx="22" hasCustomPrompt="1"/>
          </p:nvPr>
        </p:nvSpPr>
        <p:spPr>
          <a:xfrm>
            <a:off x="5321172" y="1356709"/>
            <a:ext cx="6743529" cy="4582502"/>
          </a:xfrm>
          <a:prstGeom prst="rect">
            <a:avLst/>
          </a:prstGeom>
        </p:spPr>
        <p:txBody>
          <a:bodyPr/>
          <a:lstStyle>
            <a:lvl1pPr marL="514326" marR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 sz="3000" b="1">
                <a:latin typeface="Impact" panose="020B0806030902050204" pitchFamily="34" charset="0"/>
              </a:defRPr>
            </a:lvl1pPr>
            <a:lvl2pPr>
              <a:defRPr sz="2600">
                <a:solidFill>
                  <a:schemeClr val="accent6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zh-TW" altLang="en-US" dirty="0" smtClean="0"/>
              <a:t>標題</a:t>
            </a:r>
            <a:r>
              <a:rPr lang="en-US" altLang="zh-TW" dirty="0" smtClean="0"/>
              <a:t>XXX</a:t>
            </a:r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lang="zh-TW" altLang="en-US" dirty="0" smtClean="0"/>
              <a:t>標題</a:t>
            </a:r>
            <a:r>
              <a:rPr lang="en-US" altLang="zh-TW" dirty="0" smtClean="0"/>
              <a:t>XXX</a:t>
            </a:r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lang="zh-TW" altLang="en-US" dirty="0" smtClean="0"/>
              <a:t>標題</a:t>
            </a:r>
            <a:r>
              <a:rPr lang="en-US" altLang="zh-TW" dirty="0" smtClean="0"/>
              <a:t>XXX</a:t>
            </a:r>
            <a:endParaRPr lang="zh-TW" altLang="en-US" dirty="0" smtClean="0"/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lang="zh-TW" altLang="en-US" dirty="0" smtClean="0"/>
              <a:t>標題</a:t>
            </a:r>
            <a:r>
              <a:rPr lang="en-US" altLang="zh-TW" dirty="0" smtClean="0"/>
              <a:t>XXX</a:t>
            </a:r>
            <a:endParaRPr lang="zh-TW" altLang="en-US" dirty="0" smtClean="0"/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lang="zh-TW" altLang="en-US" dirty="0" smtClean="0"/>
              <a:t>標題</a:t>
            </a:r>
            <a:r>
              <a:rPr lang="en-US" altLang="zh-TW" dirty="0" smtClean="0"/>
              <a:t>XXX</a:t>
            </a:r>
            <a:endParaRPr lang="zh-TW" altLang="en-US" dirty="0" smtClean="0"/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lang="zh-TW" altLang="en-US" dirty="0" smtClean="0"/>
              <a:t>標題</a:t>
            </a:r>
            <a:r>
              <a:rPr lang="en-US" altLang="zh-TW" dirty="0" smtClean="0"/>
              <a:t>XXX</a:t>
            </a:r>
            <a:endParaRPr lang="zh-TW" altLang="en-US" dirty="0" smtClean="0"/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endParaRPr lang="en-US" altLang="zh-TW" dirty="0" smtClean="0"/>
          </a:p>
          <a:p>
            <a:pPr marL="514326" marR="0" lvl="0" indent="-514326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endParaRPr lang="zh-TW" altLang="en-US" dirty="0" smtClean="0"/>
          </a:p>
          <a:p>
            <a:pPr lvl="0"/>
            <a:endParaRPr lang="zh-TW" altLang="en-US" dirty="0" smtClean="0"/>
          </a:p>
        </p:txBody>
      </p:sp>
      <p:pic>
        <p:nvPicPr>
          <p:cNvPr id="8" name="Picture 3" descr="C:\Users\vicky.kao\Desktop\LOGO\sew much_LOGO-0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592288" cy="253250"/>
          </a:xfrm>
          <a:prstGeom prst="rect">
            <a:avLst/>
          </a:prstGeom>
          <a:noFill/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6067" y="274822"/>
            <a:ext cx="1004567" cy="956443"/>
          </a:xfrm>
          <a:prstGeom prst="rect">
            <a:avLst/>
          </a:prstGeom>
        </p:spPr>
      </p:pic>
      <p:sp>
        <p:nvSpPr>
          <p:cNvPr id="4" name="文字版面配置區 3"/>
          <p:cNvSpPr>
            <a:spLocks noGrp="1"/>
          </p:cNvSpPr>
          <p:nvPr>
            <p:ph type="body" sz="quarter" idx="23" hasCustomPrompt="1"/>
          </p:nvPr>
        </p:nvSpPr>
        <p:spPr>
          <a:xfrm>
            <a:off x="0" y="1356721"/>
            <a:ext cx="4648200" cy="2416175"/>
          </a:xfrm>
          <a:custGeom>
            <a:avLst/>
            <a:gdLst>
              <a:gd name="connsiteX0" fmla="*/ 0 w 4648200"/>
              <a:gd name="connsiteY0" fmla="*/ 0 h 2416175"/>
              <a:gd name="connsiteX1" fmla="*/ 4648200 w 4648200"/>
              <a:gd name="connsiteY1" fmla="*/ 0 h 2416175"/>
              <a:gd name="connsiteX2" fmla="*/ 4648200 w 4648200"/>
              <a:gd name="connsiteY2" fmla="*/ 2416175 h 2416175"/>
              <a:gd name="connsiteX3" fmla="*/ 0 w 4648200"/>
              <a:gd name="connsiteY3" fmla="*/ 2416175 h 2416175"/>
              <a:gd name="connsiteX4" fmla="*/ 0 w 4648200"/>
              <a:gd name="connsiteY4" fmla="*/ 0 h 2416175"/>
              <a:gd name="connsiteX0" fmla="*/ 0 w 4648200"/>
              <a:gd name="connsiteY0" fmla="*/ 0 h 2416175"/>
              <a:gd name="connsiteX1" fmla="*/ 4648200 w 4648200"/>
              <a:gd name="connsiteY1" fmla="*/ 0 h 2416175"/>
              <a:gd name="connsiteX2" fmla="*/ 3310466 w 4648200"/>
              <a:gd name="connsiteY2" fmla="*/ 2416175 h 2416175"/>
              <a:gd name="connsiteX3" fmla="*/ 0 w 4648200"/>
              <a:gd name="connsiteY3" fmla="*/ 2416175 h 2416175"/>
              <a:gd name="connsiteX4" fmla="*/ 0 w 4648200"/>
              <a:gd name="connsiteY4" fmla="*/ 0 h 2416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8200" h="2416175">
                <a:moveTo>
                  <a:pt x="0" y="0"/>
                </a:moveTo>
                <a:lnTo>
                  <a:pt x="4648200" y="0"/>
                </a:lnTo>
                <a:lnTo>
                  <a:pt x="3310466" y="2416175"/>
                </a:lnTo>
                <a:lnTo>
                  <a:pt x="0" y="24161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 sz="48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lvl="0"/>
            <a:r>
              <a:rPr lang="zh-TW" altLang="en-US" dirty="0" smtClean="0"/>
              <a:t>輸入文字</a:t>
            </a:r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3462872" y="1356721"/>
            <a:ext cx="1337735" cy="241617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902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區段標題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手繪多邊形 16"/>
          <p:cNvSpPr/>
          <p:nvPr/>
        </p:nvSpPr>
        <p:spPr>
          <a:xfrm rot="10800000">
            <a:off x="5591896" y="977746"/>
            <a:ext cx="6749161" cy="5889467"/>
          </a:xfrm>
          <a:custGeom>
            <a:avLst/>
            <a:gdLst>
              <a:gd name="connsiteX0" fmla="*/ 0 w 5076056"/>
              <a:gd name="connsiteY0" fmla="*/ 0 h 4392488"/>
              <a:gd name="connsiteX1" fmla="*/ 5076056 w 5076056"/>
              <a:gd name="connsiteY1" fmla="*/ 0 h 4392488"/>
              <a:gd name="connsiteX2" fmla="*/ 5076056 w 5076056"/>
              <a:gd name="connsiteY2" fmla="*/ 4392488 h 4392488"/>
              <a:gd name="connsiteX3" fmla="*/ 0 w 5076056"/>
              <a:gd name="connsiteY3" fmla="*/ 4392488 h 4392488"/>
              <a:gd name="connsiteX4" fmla="*/ 0 w 5076056"/>
              <a:gd name="connsiteY4" fmla="*/ 0 h 4392488"/>
              <a:gd name="connsiteX0" fmla="*/ 0 w 5076056"/>
              <a:gd name="connsiteY0" fmla="*/ 0 h 4392488"/>
              <a:gd name="connsiteX1" fmla="*/ 5076056 w 5076056"/>
              <a:gd name="connsiteY1" fmla="*/ 0 h 4392488"/>
              <a:gd name="connsiteX2" fmla="*/ 3275856 w 5076056"/>
              <a:gd name="connsiteY2" fmla="*/ 4392488 h 4392488"/>
              <a:gd name="connsiteX3" fmla="*/ 0 w 5076056"/>
              <a:gd name="connsiteY3" fmla="*/ 4392488 h 4392488"/>
              <a:gd name="connsiteX4" fmla="*/ 0 w 5076056"/>
              <a:gd name="connsiteY4" fmla="*/ 0 h 4392488"/>
              <a:gd name="connsiteX0" fmla="*/ 0 w 5076056"/>
              <a:gd name="connsiteY0" fmla="*/ 0 h 4392488"/>
              <a:gd name="connsiteX1" fmla="*/ 5076056 w 5076056"/>
              <a:gd name="connsiteY1" fmla="*/ 0 h 4392488"/>
              <a:gd name="connsiteX2" fmla="*/ 2886183 w 5076056"/>
              <a:gd name="connsiteY2" fmla="*/ 4392488 h 4392488"/>
              <a:gd name="connsiteX3" fmla="*/ 0 w 5076056"/>
              <a:gd name="connsiteY3" fmla="*/ 4392488 h 4392488"/>
              <a:gd name="connsiteX4" fmla="*/ 0 w 5076056"/>
              <a:gd name="connsiteY4" fmla="*/ 0 h 4392488"/>
              <a:gd name="connsiteX0" fmla="*/ 0 w 7575988"/>
              <a:gd name="connsiteY0" fmla="*/ 0 h 4392488"/>
              <a:gd name="connsiteX1" fmla="*/ 7575988 w 7575988"/>
              <a:gd name="connsiteY1" fmla="*/ 0 h 4392488"/>
              <a:gd name="connsiteX2" fmla="*/ 5386115 w 7575988"/>
              <a:gd name="connsiteY2" fmla="*/ 4392488 h 4392488"/>
              <a:gd name="connsiteX3" fmla="*/ 2499932 w 7575988"/>
              <a:gd name="connsiteY3" fmla="*/ 4392488 h 4392488"/>
              <a:gd name="connsiteX4" fmla="*/ 0 w 7575988"/>
              <a:gd name="connsiteY4" fmla="*/ 0 h 4392488"/>
              <a:gd name="connsiteX0" fmla="*/ 0 w 7575988"/>
              <a:gd name="connsiteY0" fmla="*/ 0 h 4392488"/>
              <a:gd name="connsiteX1" fmla="*/ 7575988 w 7575988"/>
              <a:gd name="connsiteY1" fmla="*/ 0 h 4392488"/>
              <a:gd name="connsiteX2" fmla="*/ 5386115 w 7575988"/>
              <a:gd name="connsiteY2" fmla="*/ 4392488 h 4392488"/>
              <a:gd name="connsiteX3" fmla="*/ 0 w 7575988"/>
              <a:gd name="connsiteY3" fmla="*/ 4347288 h 4392488"/>
              <a:gd name="connsiteX4" fmla="*/ 0 w 7575988"/>
              <a:gd name="connsiteY4" fmla="*/ 0 h 4392488"/>
              <a:gd name="connsiteX0" fmla="*/ 2487613 w 7575988"/>
              <a:gd name="connsiteY0" fmla="*/ 0 h 4392490"/>
              <a:gd name="connsiteX1" fmla="*/ 7575988 w 7575988"/>
              <a:gd name="connsiteY1" fmla="*/ 2 h 4392490"/>
              <a:gd name="connsiteX2" fmla="*/ 5386115 w 7575988"/>
              <a:gd name="connsiteY2" fmla="*/ 4392490 h 4392490"/>
              <a:gd name="connsiteX3" fmla="*/ 0 w 7575988"/>
              <a:gd name="connsiteY3" fmla="*/ 4347290 h 4392490"/>
              <a:gd name="connsiteX4" fmla="*/ 2487613 w 7575988"/>
              <a:gd name="connsiteY4" fmla="*/ 0 h 4392490"/>
              <a:gd name="connsiteX0" fmla="*/ 0 w 5088375"/>
              <a:gd name="connsiteY0" fmla="*/ 0 h 4392490"/>
              <a:gd name="connsiteX1" fmla="*/ 5088375 w 5088375"/>
              <a:gd name="connsiteY1" fmla="*/ 2 h 4392490"/>
              <a:gd name="connsiteX2" fmla="*/ 2898502 w 5088375"/>
              <a:gd name="connsiteY2" fmla="*/ 4392490 h 4392490"/>
              <a:gd name="connsiteX3" fmla="*/ 0 w 5088375"/>
              <a:gd name="connsiteY3" fmla="*/ 4392490 h 4392490"/>
              <a:gd name="connsiteX4" fmla="*/ 0 w 5088375"/>
              <a:gd name="connsiteY4" fmla="*/ 0 h 4392490"/>
              <a:gd name="connsiteX0" fmla="*/ 142853 w 5088375"/>
              <a:gd name="connsiteY0" fmla="*/ 0 h 4392490"/>
              <a:gd name="connsiteX1" fmla="*/ 5088375 w 5088375"/>
              <a:gd name="connsiteY1" fmla="*/ 2 h 4392490"/>
              <a:gd name="connsiteX2" fmla="*/ 2898502 w 5088375"/>
              <a:gd name="connsiteY2" fmla="*/ 4392490 h 4392490"/>
              <a:gd name="connsiteX3" fmla="*/ 0 w 5088375"/>
              <a:gd name="connsiteY3" fmla="*/ 4392490 h 4392490"/>
              <a:gd name="connsiteX4" fmla="*/ 142853 w 5088375"/>
              <a:gd name="connsiteY4" fmla="*/ 0 h 4392490"/>
              <a:gd name="connsiteX0" fmla="*/ 0 w 4945522"/>
              <a:gd name="connsiteY0" fmla="*/ 0 h 4392490"/>
              <a:gd name="connsiteX1" fmla="*/ 4945522 w 4945522"/>
              <a:gd name="connsiteY1" fmla="*/ 2 h 4392490"/>
              <a:gd name="connsiteX2" fmla="*/ 2755649 w 4945522"/>
              <a:gd name="connsiteY2" fmla="*/ 4392490 h 4392490"/>
              <a:gd name="connsiteX3" fmla="*/ 0 w 4945522"/>
              <a:gd name="connsiteY3" fmla="*/ 4392490 h 4392490"/>
              <a:gd name="connsiteX4" fmla="*/ 0 w 4945522"/>
              <a:gd name="connsiteY4" fmla="*/ 0 h 4392490"/>
              <a:gd name="connsiteX0" fmla="*/ 461500 w 5407022"/>
              <a:gd name="connsiteY0" fmla="*/ 0 h 4405125"/>
              <a:gd name="connsiteX1" fmla="*/ 5407022 w 5407022"/>
              <a:gd name="connsiteY1" fmla="*/ 2 h 4405125"/>
              <a:gd name="connsiteX2" fmla="*/ 3217149 w 5407022"/>
              <a:gd name="connsiteY2" fmla="*/ 4392490 h 4405125"/>
              <a:gd name="connsiteX3" fmla="*/ 0 w 5407022"/>
              <a:gd name="connsiteY3" fmla="*/ 4405125 h 4405125"/>
              <a:gd name="connsiteX4" fmla="*/ 461500 w 5407022"/>
              <a:gd name="connsiteY4" fmla="*/ 0 h 4405125"/>
              <a:gd name="connsiteX0" fmla="*/ 0 w 5440789"/>
              <a:gd name="connsiteY0" fmla="*/ 12634 h 4405124"/>
              <a:gd name="connsiteX1" fmla="*/ 5440789 w 5440789"/>
              <a:gd name="connsiteY1" fmla="*/ 1 h 4405124"/>
              <a:gd name="connsiteX2" fmla="*/ 3250916 w 5440789"/>
              <a:gd name="connsiteY2" fmla="*/ 4392489 h 4405124"/>
              <a:gd name="connsiteX3" fmla="*/ 33767 w 5440789"/>
              <a:gd name="connsiteY3" fmla="*/ 4405124 h 4405124"/>
              <a:gd name="connsiteX4" fmla="*/ 0 w 5440789"/>
              <a:gd name="connsiteY4" fmla="*/ 12634 h 4405124"/>
              <a:gd name="connsiteX0" fmla="*/ 0 w 5440789"/>
              <a:gd name="connsiteY0" fmla="*/ 12633 h 4405123"/>
              <a:gd name="connsiteX1" fmla="*/ 5440789 w 5440789"/>
              <a:gd name="connsiteY1" fmla="*/ 0 h 4405123"/>
              <a:gd name="connsiteX2" fmla="*/ 3250916 w 5440789"/>
              <a:gd name="connsiteY2" fmla="*/ 4392488 h 4405123"/>
              <a:gd name="connsiteX3" fmla="*/ 22512 w 5440789"/>
              <a:gd name="connsiteY3" fmla="*/ 4405123 h 4405123"/>
              <a:gd name="connsiteX4" fmla="*/ 0 w 5440789"/>
              <a:gd name="connsiteY4" fmla="*/ 12633 h 4405123"/>
              <a:gd name="connsiteX0" fmla="*/ 0 w 5440789"/>
              <a:gd name="connsiteY0" fmla="*/ 12633 h 4392488"/>
              <a:gd name="connsiteX1" fmla="*/ 5440789 w 5440789"/>
              <a:gd name="connsiteY1" fmla="*/ 0 h 4392488"/>
              <a:gd name="connsiteX2" fmla="*/ 3250916 w 5440789"/>
              <a:gd name="connsiteY2" fmla="*/ 4392488 h 4392488"/>
              <a:gd name="connsiteX3" fmla="*/ 22512 w 5440789"/>
              <a:gd name="connsiteY3" fmla="*/ 4392487 h 4392488"/>
              <a:gd name="connsiteX4" fmla="*/ 0 w 5440789"/>
              <a:gd name="connsiteY4" fmla="*/ 12633 h 4392488"/>
              <a:gd name="connsiteX0" fmla="*/ 0 w 5406020"/>
              <a:gd name="connsiteY0" fmla="*/ 19139 h 4398994"/>
              <a:gd name="connsiteX1" fmla="*/ 5406020 w 5406020"/>
              <a:gd name="connsiteY1" fmla="*/ 0 h 4398994"/>
              <a:gd name="connsiteX2" fmla="*/ 3250916 w 5406020"/>
              <a:gd name="connsiteY2" fmla="*/ 4398994 h 4398994"/>
              <a:gd name="connsiteX3" fmla="*/ 22512 w 5406020"/>
              <a:gd name="connsiteY3" fmla="*/ 4398993 h 4398994"/>
              <a:gd name="connsiteX4" fmla="*/ 0 w 5406020"/>
              <a:gd name="connsiteY4" fmla="*/ 19139 h 4398994"/>
              <a:gd name="connsiteX0" fmla="*/ 748215 w 5383508"/>
              <a:gd name="connsiteY0" fmla="*/ 0 h 4418886"/>
              <a:gd name="connsiteX1" fmla="*/ 5383508 w 5383508"/>
              <a:gd name="connsiteY1" fmla="*/ 19892 h 4418886"/>
              <a:gd name="connsiteX2" fmla="*/ 3228404 w 5383508"/>
              <a:gd name="connsiteY2" fmla="*/ 4418886 h 4418886"/>
              <a:gd name="connsiteX3" fmla="*/ 0 w 5383508"/>
              <a:gd name="connsiteY3" fmla="*/ 4418885 h 4418886"/>
              <a:gd name="connsiteX4" fmla="*/ 748215 w 5383508"/>
              <a:gd name="connsiteY4" fmla="*/ 0 h 4418886"/>
              <a:gd name="connsiteX0" fmla="*/ 0 w 4635293"/>
              <a:gd name="connsiteY0" fmla="*/ 0 h 4418886"/>
              <a:gd name="connsiteX1" fmla="*/ 4635293 w 4635293"/>
              <a:gd name="connsiteY1" fmla="*/ 19892 h 4418886"/>
              <a:gd name="connsiteX2" fmla="*/ 2480189 w 4635293"/>
              <a:gd name="connsiteY2" fmla="*/ 4418886 h 4418886"/>
              <a:gd name="connsiteX3" fmla="*/ 144205 w 4635293"/>
              <a:gd name="connsiteY3" fmla="*/ 4418885 h 4418886"/>
              <a:gd name="connsiteX4" fmla="*/ 0 w 4635293"/>
              <a:gd name="connsiteY4" fmla="*/ 0 h 4418886"/>
              <a:gd name="connsiteX0" fmla="*/ 0 w 4513599"/>
              <a:gd name="connsiteY0" fmla="*/ 0 h 4418886"/>
              <a:gd name="connsiteX1" fmla="*/ 4513599 w 4513599"/>
              <a:gd name="connsiteY1" fmla="*/ 19892 h 4418886"/>
              <a:gd name="connsiteX2" fmla="*/ 2358495 w 4513599"/>
              <a:gd name="connsiteY2" fmla="*/ 4418886 h 4418886"/>
              <a:gd name="connsiteX3" fmla="*/ 22511 w 4513599"/>
              <a:gd name="connsiteY3" fmla="*/ 4418885 h 4418886"/>
              <a:gd name="connsiteX4" fmla="*/ 0 w 4513599"/>
              <a:gd name="connsiteY4" fmla="*/ 0 h 4418886"/>
              <a:gd name="connsiteX0" fmla="*/ 669 w 4491088"/>
              <a:gd name="connsiteY0" fmla="*/ 0 h 4425391"/>
              <a:gd name="connsiteX1" fmla="*/ 4491088 w 4491088"/>
              <a:gd name="connsiteY1" fmla="*/ 26397 h 4425391"/>
              <a:gd name="connsiteX2" fmla="*/ 2335984 w 4491088"/>
              <a:gd name="connsiteY2" fmla="*/ 4425391 h 4425391"/>
              <a:gd name="connsiteX3" fmla="*/ 0 w 4491088"/>
              <a:gd name="connsiteY3" fmla="*/ 4425390 h 4425391"/>
              <a:gd name="connsiteX4" fmla="*/ 669 w 4491088"/>
              <a:gd name="connsiteY4" fmla="*/ 0 h 4425391"/>
              <a:gd name="connsiteX0" fmla="*/ 6464 w 4491088"/>
              <a:gd name="connsiteY0" fmla="*/ 0 h 4399370"/>
              <a:gd name="connsiteX1" fmla="*/ 4491088 w 4491088"/>
              <a:gd name="connsiteY1" fmla="*/ 376 h 4399370"/>
              <a:gd name="connsiteX2" fmla="*/ 2335984 w 4491088"/>
              <a:gd name="connsiteY2" fmla="*/ 4399370 h 4399370"/>
              <a:gd name="connsiteX3" fmla="*/ 0 w 4491088"/>
              <a:gd name="connsiteY3" fmla="*/ 4399369 h 4399370"/>
              <a:gd name="connsiteX4" fmla="*/ 6464 w 4491088"/>
              <a:gd name="connsiteY4" fmla="*/ 0 h 43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1088" h="4399370">
                <a:moveTo>
                  <a:pt x="6464" y="0"/>
                </a:moveTo>
                <a:lnTo>
                  <a:pt x="4491088" y="376"/>
                </a:lnTo>
                <a:lnTo>
                  <a:pt x="2335984" y="4399370"/>
                </a:lnTo>
                <a:lnTo>
                  <a:pt x="0" y="4399369"/>
                </a:lnTo>
                <a:cubicBezTo>
                  <a:pt x="2155" y="2932913"/>
                  <a:pt x="4309" y="1466456"/>
                  <a:pt x="6464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800">
              <a:solidFill>
                <a:schemeClr val="accent2"/>
              </a:solidFill>
            </a:endParaRPr>
          </a:p>
        </p:txBody>
      </p:sp>
      <p:sp>
        <p:nvSpPr>
          <p:cNvPr id="13" name="圖片版面配置區 12"/>
          <p:cNvSpPr>
            <a:spLocks noGrp="1"/>
          </p:cNvSpPr>
          <p:nvPr>
            <p:ph type="pic" sz="quarter" idx="14" hasCustomPrompt="1"/>
          </p:nvPr>
        </p:nvSpPr>
        <p:spPr>
          <a:xfrm>
            <a:off x="-8704" y="972023"/>
            <a:ext cx="8682031" cy="5896801"/>
          </a:xfrm>
          <a:custGeom>
            <a:avLst/>
            <a:gdLst>
              <a:gd name="connsiteX0" fmla="*/ 0 w 5220072"/>
              <a:gd name="connsiteY0" fmla="*/ 0 h 3959101"/>
              <a:gd name="connsiteX1" fmla="*/ 5220072 w 5220072"/>
              <a:gd name="connsiteY1" fmla="*/ 0 h 3959101"/>
              <a:gd name="connsiteX2" fmla="*/ 5220072 w 5220072"/>
              <a:gd name="connsiteY2" fmla="*/ 3959101 h 3959101"/>
              <a:gd name="connsiteX3" fmla="*/ 0 w 5220072"/>
              <a:gd name="connsiteY3" fmla="*/ 3959101 h 3959101"/>
              <a:gd name="connsiteX4" fmla="*/ 0 w 5220072"/>
              <a:gd name="connsiteY4" fmla="*/ 0 h 3959101"/>
              <a:gd name="connsiteX0" fmla="*/ 0 w 5220072"/>
              <a:gd name="connsiteY0" fmla="*/ 0 h 3959101"/>
              <a:gd name="connsiteX1" fmla="*/ 5004048 w 5220072"/>
              <a:gd name="connsiteY1" fmla="*/ 0 h 3959101"/>
              <a:gd name="connsiteX2" fmla="*/ 5220072 w 5220072"/>
              <a:gd name="connsiteY2" fmla="*/ 3959101 h 3959101"/>
              <a:gd name="connsiteX3" fmla="*/ 0 w 5220072"/>
              <a:gd name="connsiteY3" fmla="*/ 3959101 h 3959101"/>
              <a:gd name="connsiteX4" fmla="*/ 0 w 5220072"/>
              <a:gd name="connsiteY4" fmla="*/ 0 h 3959101"/>
              <a:gd name="connsiteX0" fmla="*/ 0 w 5004048"/>
              <a:gd name="connsiteY0" fmla="*/ 0 h 3960440"/>
              <a:gd name="connsiteX1" fmla="*/ 5004048 w 5004048"/>
              <a:gd name="connsiteY1" fmla="*/ 0 h 3960440"/>
              <a:gd name="connsiteX2" fmla="*/ 3347864 w 5004048"/>
              <a:gd name="connsiteY2" fmla="*/ 3960440 h 3960440"/>
              <a:gd name="connsiteX3" fmla="*/ 0 w 5004048"/>
              <a:gd name="connsiteY3" fmla="*/ 3959101 h 3960440"/>
              <a:gd name="connsiteX4" fmla="*/ 0 w 5004048"/>
              <a:gd name="connsiteY4" fmla="*/ 0 h 3960440"/>
              <a:gd name="connsiteX0" fmla="*/ 0 w 5004048"/>
              <a:gd name="connsiteY0" fmla="*/ 0 h 3959101"/>
              <a:gd name="connsiteX1" fmla="*/ 5004048 w 5004048"/>
              <a:gd name="connsiteY1" fmla="*/ 0 h 3959101"/>
              <a:gd name="connsiteX2" fmla="*/ 3347864 w 5004048"/>
              <a:gd name="connsiteY2" fmla="*/ 3888431 h 3959101"/>
              <a:gd name="connsiteX3" fmla="*/ 0 w 5004048"/>
              <a:gd name="connsiteY3" fmla="*/ 3959101 h 3959101"/>
              <a:gd name="connsiteX4" fmla="*/ 0 w 5004048"/>
              <a:gd name="connsiteY4" fmla="*/ 0 h 3959101"/>
              <a:gd name="connsiteX0" fmla="*/ 0 w 5004048"/>
              <a:gd name="connsiteY0" fmla="*/ 0 h 3888432"/>
              <a:gd name="connsiteX1" fmla="*/ 5004048 w 5004048"/>
              <a:gd name="connsiteY1" fmla="*/ 0 h 3888432"/>
              <a:gd name="connsiteX2" fmla="*/ 3347864 w 5004048"/>
              <a:gd name="connsiteY2" fmla="*/ 3888431 h 3888432"/>
              <a:gd name="connsiteX3" fmla="*/ 0 w 5004048"/>
              <a:gd name="connsiteY3" fmla="*/ 3888432 h 3888432"/>
              <a:gd name="connsiteX4" fmla="*/ 0 w 5004048"/>
              <a:gd name="connsiteY4" fmla="*/ 0 h 3888432"/>
              <a:gd name="connsiteX0" fmla="*/ 0 w 4932040"/>
              <a:gd name="connsiteY0" fmla="*/ 0 h 3888432"/>
              <a:gd name="connsiteX1" fmla="*/ 4932040 w 4932040"/>
              <a:gd name="connsiteY1" fmla="*/ 72008 h 3888432"/>
              <a:gd name="connsiteX2" fmla="*/ 3347864 w 4932040"/>
              <a:gd name="connsiteY2" fmla="*/ 3888431 h 3888432"/>
              <a:gd name="connsiteX3" fmla="*/ 0 w 4932040"/>
              <a:gd name="connsiteY3" fmla="*/ 3888432 h 3888432"/>
              <a:gd name="connsiteX4" fmla="*/ 0 w 4932040"/>
              <a:gd name="connsiteY4" fmla="*/ 0 h 3888432"/>
              <a:gd name="connsiteX0" fmla="*/ 0 w 4932040"/>
              <a:gd name="connsiteY0" fmla="*/ 72008 h 3816424"/>
              <a:gd name="connsiteX1" fmla="*/ 4932040 w 4932040"/>
              <a:gd name="connsiteY1" fmla="*/ 0 h 3816424"/>
              <a:gd name="connsiteX2" fmla="*/ 3347864 w 4932040"/>
              <a:gd name="connsiteY2" fmla="*/ 3816423 h 3816424"/>
              <a:gd name="connsiteX3" fmla="*/ 0 w 4932040"/>
              <a:gd name="connsiteY3" fmla="*/ 3816424 h 3816424"/>
              <a:gd name="connsiteX4" fmla="*/ 0 w 4932040"/>
              <a:gd name="connsiteY4" fmla="*/ 72008 h 3816424"/>
              <a:gd name="connsiteX0" fmla="*/ 0 w 4932040"/>
              <a:gd name="connsiteY0" fmla="*/ 0 h 3888432"/>
              <a:gd name="connsiteX1" fmla="*/ 4932040 w 4932040"/>
              <a:gd name="connsiteY1" fmla="*/ 72008 h 3888432"/>
              <a:gd name="connsiteX2" fmla="*/ 3347864 w 4932040"/>
              <a:gd name="connsiteY2" fmla="*/ 3888431 h 3888432"/>
              <a:gd name="connsiteX3" fmla="*/ 0 w 4932040"/>
              <a:gd name="connsiteY3" fmla="*/ 3888432 h 3888432"/>
              <a:gd name="connsiteX4" fmla="*/ 0 w 4932040"/>
              <a:gd name="connsiteY4" fmla="*/ 0 h 3888432"/>
              <a:gd name="connsiteX0" fmla="*/ 0 w 4932040"/>
              <a:gd name="connsiteY0" fmla="*/ 72008 h 3816424"/>
              <a:gd name="connsiteX1" fmla="*/ 4932040 w 4932040"/>
              <a:gd name="connsiteY1" fmla="*/ 0 h 3816424"/>
              <a:gd name="connsiteX2" fmla="*/ 3347864 w 4932040"/>
              <a:gd name="connsiteY2" fmla="*/ 3816423 h 3816424"/>
              <a:gd name="connsiteX3" fmla="*/ 0 w 4932040"/>
              <a:gd name="connsiteY3" fmla="*/ 3816424 h 3816424"/>
              <a:gd name="connsiteX4" fmla="*/ 0 w 4932040"/>
              <a:gd name="connsiteY4" fmla="*/ 72008 h 3816424"/>
              <a:gd name="connsiteX0" fmla="*/ 0 w 4860032"/>
              <a:gd name="connsiteY0" fmla="*/ 0 h 3744416"/>
              <a:gd name="connsiteX1" fmla="*/ 4860032 w 4860032"/>
              <a:gd name="connsiteY1" fmla="*/ 72008 h 3744416"/>
              <a:gd name="connsiteX2" fmla="*/ 3347864 w 4860032"/>
              <a:gd name="connsiteY2" fmla="*/ 3744415 h 3744416"/>
              <a:gd name="connsiteX3" fmla="*/ 0 w 4860032"/>
              <a:gd name="connsiteY3" fmla="*/ 3744416 h 3744416"/>
              <a:gd name="connsiteX4" fmla="*/ 0 w 4860032"/>
              <a:gd name="connsiteY4" fmla="*/ 0 h 3744416"/>
              <a:gd name="connsiteX0" fmla="*/ 0 w 4932040"/>
              <a:gd name="connsiteY0" fmla="*/ 0 h 3744416"/>
              <a:gd name="connsiteX1" fmla="*/ 4932040 w 4932040"/>
              <a:gd name="connsiteY1" fmla="*/ 0 h 3744416"/>
              <a:gd name="connsiteX2" fmla="*/ 3347864 w 4932040"/>
              <a:gd name="connsiteY2" fmla="*/ 3744415 h 3744416"/>
              <a:gd name="connsiteX3" fmla="*/ 0 w 4932040"/>
              <a:gd name="connsiteY3" fmla="*/ 3744416 h 3744416"/>
              <a:gd name="connsiteX4" fmla="*/ 0 w 4932040"/>
              <a:gd name="connsiteY4" fmla="*/ 0 h 3744416"/>
              <a:gd name="connsiteX0" fmla="*/ 0 w 4932040"/>
              <a:gd name="connsiteY0" fmla="*/ 0 h 3744416"/>
              <a:gd name="connsiteX1" fmla="*/ 4932040 w 4932040"/>
              <a:gd name="connsiteY1" fmla="*/ 0 h 3744416"/>
              <a:gd name="connsiteX2" fmla="*/ 3347864 w 4932040"/>
              <a:gd name="connsiteY2" fmla="*/ 3744415 h 3744416"/>
              <a:gd name="connsiteX3" fmla="*/ 0 w 4932040"/>
              <a:gd name="connsiteY3" fmla="*/ 3744416 h 3744416"/>
              <a:gd name="connsiteX4" fmla="*/ 0 w 4932040"/>
              <a:gd name="connsiteY4" fmla="*/ 0 h 3744416"/>
              <a:gd name="connsiteX0" fmla="*/ 0 w 4932040"/>
              <a:gd name="connsiteY0" fmla="*/ 0 h 3744416"/>
              <a:gd name="connsiteX1" fmla="*/ 4932040 w 4932040"/>
              <a:gd name="connsiteY1" fmla="*/ 0 h 3744416"/>
              <a:gd name="connsiteX2" fmla="*/ 3404014 w 4932040"/>
              <a:gd name="connsiteY2" fmla="*/ 3744416 h 3744416"/>
              <a:gd name="connsiteX3" fmla="*/ 0 w 4932040"/>
              <a:gd name="connsiteY3" fmla="*/ 3744416 h 3744416"/>
              <a:gd name="connsiteX4" fmla="*/ 0 w 4932040"/>
              <a:gd name="connsiteY4" fmla="*/ 0 h 3744416"/>
              <a:gd name="connsiteX0" fmla="*/ 0 w 4935821"/>
              <a:gd name="connsiteY0" fmla="*/ 0 h 3744416"/>
              <a:gd name="connsiteX1" fmla="*/ 4935821 w 4935821"/>
              <a:gd name="connsiteY1" fmla="*/ 0 h 3744416"/>
              <a:gd name="connsiteX2" fmla="*/ 3404014 w 4935821"/>
              <a:gd name="connsiteY2" fmla="*/ 3744416 h 3744416"/>
              <a:gd name="connsiteX3" fmla="*/ 0 w 4935821"/>
              <a:gd name="connsiteY3" fmla="*/ 3744416 h 3744416"/>
              <a:gd name="connsiteX4" fmla="*/ 0 w 4935821"/>
              <a:gd name="connsiteY4" fmla="*/ 0 h 3744416"/>
              <a:gd name="connsiteX0" fmla="*/ 637654 w 5573475"/>
              <a:gd name="connsiteY0" fmla="*/ 0 h 3744416"/>
              <a:gd name="connsiteX1" fmla="*/ 5573475 w 5573475"/>
              <a:gd name="connsiteY1" fmla="*/ 0 h 3744416"/>
              <a:gd name="connsiteX2" fmla="*/ 4041668 w 5573475"/>
              <a:gd name="connsiteY2" fmla="*/ 3744416 h 3744416"/>
              <a:gd name="connsiteX3" fmla="*/ 0 w 5573475"/>
              <a:gd name="connsiteY3" fmla="*/ 3744416 h 3744416"/>
              <a:gd name="connsiteX4" fmla="*/ 637654 w 5573475"/>
              <a:gd name="connsiteY4" fmla="*/ 0 h 3744416"/>
              <a:gd name="connsiteX0" fmla="*/ 1 w 5573475"/>
              <a:gd name="connsiteY0" fmla="*/ 0 h 3744416"/>
              <a:gd name="connsiteX1" fmla="*/ 5573475 w 5573475"/>
              <a:gd name="connsiteY1" fmla="*/ 0 h 3744416"/>
              <a:gd name="connsiteX2" fmla="*/ 4041668 w 5573475"/>
              <a:gd name="connsiteY2" fmla="*/ 3744416 h 3744416"/>
              <a:gd name="connsiteX3" fmla="*/ 0 w 5573475"/>
              <a:gd name="connsiteY3" fmla="*/ 3744416 h 3744416"/>
              <a:gd name="connsiteX4" fmla="*/ 1 w 5573475"/>
              <a:gd name="connsiteY4" fmla="*/ 0 h 3744416"/>
              <a:gd name="connsiteX0" fmla="*/ 383552 w 5573475"/>
              <a:gd name="connsiteY0" fmla="*/ 0 h 3744416"/>
              <a:gd name="connsiteX1" fmla="*/ 5573475 w 5573475"/>
              <a:gd name="connsiteY1" fmla="*/ 0 h 3744416"/>
              <a:gd name="connsiteX2" fmla="*/ 4041668 w 5573475"/>
              <a:gd name="connsiteY2" fmla="*/ 3744416 h 3744416"/>
              <a:gd name="connsiteX3" fmla="*/ 0 w 5573475"/>
              <a:gd name="connsiteY3" fmla="*/ 3744416 h 3744416"/>
              <a:gd name="connsiteX4" fmla="*/ 383552 w 5573475"/>
              <a:gd name="connsiteY4" fmla="*/ 0 h 3744416"/>
              <a:gd name="connsiteX0" fmla="*/ 0 w 5573475"/>
              <a:gd name="connsiteY0" fmla="*/ 0 h 3744416"/>
              <a:gd name="connsiteX1" fmla="*/ 5573475 w 5573475"/>
              <a:gd name="connsiteY1" fmla="*/ 0 h 3744416"/>
              <a:gd name="connsiteX2" fmla="*/ 4041668 w 5573475"/>
              <a:gd name="connsiteY2" fmla="*/ 3744416 h 3744416"/>
              <a:gd name="connsiteX3" fmla="*/ 0 w 5573475"/>
              <a:gd name="connsiteY3" fmla="*/ 3744416 h 3744416"/>
              <a:gd name="connsiteX4" fmla="*/ 0 w 5573475"/>
              <a:gd name="connsiteY4" fmla="*/ 0 h 3744416"/>
              <a:gd name="connsiteX0" fmla="*/ 212151 w 5573475"/>
              <a:gd name="connsiteY0" fmla="*/ 0 h 3744416"/>
              <a:gd name="connsiteX1" fmla="*/ 5573475 w 5573475"/>
              <a:gd name="connsiteY1" fmla="*/ 0 h 3744416"/>
              <a:gd name="connsiteX2" fmla="*/ 4041668 w 5573475"/>
              <a:gd name="connsiteY2" fmla="*/ 3744416 h 3744416"/>
              <a:gd name="connsiteX3" fmla="*/ 0 w 5573475"/>
              <a:gd name="connsiteY3" fmla="*/ 3744416 h 3744416"/>
              <a:gd name="connsiteX4" fmla="*/ 212151 w 5573475"/>
              <a:gd name="connsiteY4" fmla="*/ 0 h 3744416"/>
              <a:gd name="connsiteX0" fmla="*/ 0 w 5361324"/>
              <a:gd name="connsiteY0" fmla="*/ 0 h 3744416"/>
              <a:gd name="connsiteX1" fmla="*/ 5361324 w 5361324"/>
              <a:gd name="connsiteY1" fmla="*/ 0 h 3744416"/>
              <a:gd name="connsiteX2" fmla="*/ 3829517 w 5361324"/>
              <a:gd name="connsiteY2" fmla="*/ 3744416 h 3744416"/>
              <a:gd name="connsiteX3" fmla="*/ 0 w 5361324"/>
              <a:gd name="connsiteY3" fmla="*/ 3744416 h 3744416"/>
              <a:gd name="connsiteX4" fmla="*/ 0 w 5361324"/>
              <a:gd name="connsiteY4" fmla="*/ 0 h 3744416"/>
              <a:gd name="connsiteX0" fmla="*/ 0 w 10414410"/>
              <a:gd name="connsiteY0" fmla="*/ 0 h 3744416"/>
              <a:gd name="connsiteX1" fmla="*/ 10414410 w 10414410"/>
              <a:gd name="connsiteY1" fmla="*/ 0 h 3744416"/>
              <a:gd name="connsiteX2" fmla="*/ 8882603 w 10414410"/>
              <a:gd name="connsiteY2" fmla="*/ 3744416 h 3744416"/>
              <a:gd name="connsiteX3" fmla="*/ 5053086 w 10414410"/>
              <a:gd name="connsiteY3" fmla="*/ 3744416 h 3744416"/>
              <a:gd name="connsiteX4" fmla="*/ 0 w 10414410"/>
              <a:gd name="connsiteY4" fmla="*/ 0 h 3744416"/>
              <a:gd name="connsiteX0" fmla="*/ 0 w 10414410"/>
              <a:gd name="connsiteY0" fmla="*/ 0 h 3744416"/>
              <a:gd name="connsiteX1" fmla="*/ 10414410 w 10414410"/>
              <a:gd name="connsiteY1" fmla="*/ 0 h 3744416"/>
              <a:gd name="connsiteX2" fmla="*/ 8882603 w 10414410"/>
              <a:gd name="connsiteY2" fmla="*/ 3744416 h 3744416"/>
              <a:gd name="connsiteX3" fmla="*/ 0 w 10414410"/>
              <a:gd name="connsiteY3" fmla="*/ 3744416 h 3744416"/>
              <a:gd name="connsiteX4" fmla="*/ 0 w 10414410"/>
              <a:gd name="connsiteY4" fmla="*/ 0 h 3744416"/>
              <a:gd name="connsiteX0" fmla="*/ 1687415 w 10414410"/>
              <a:gd name="connsiteY0" fmla="*/ 0 h 3744416"/>
              <a:gd name="connsiteX1" fmla="*/ 10414410 w 10414410"/>
              <a:gd name="connsiteY1" fmla="*/ 0 h 3744416"/>
              <a:gd name="connsiteX2" fmla="*/ 8882603 w 10414410"/>
              <a:gd name="connsiteY2" fmla="*/ 3744416 h 3744416"/>
              <a:gd name="connsiteX3" fmla="*/ 0 w 10414410"/>
              <a:gd name="connsiteY3" fmla="*/ 3744416 h 3744416"/>
              <a:gd name="connsiteX4" fmla="*/ 1687415 w 10414410"/>
              <a:gd name="connsiteY4" fmla="*/ 0 h 3744416"/>
              <a:gd name="connsiteX0" fmla="*/ 53147 w 8780142"/>
              <a:gd name="connsiteY0" fmla="*/ 0 h 3744416"/>
              <a:gd name="connsiteX1" fmla="*/ 8780142 w 8780142"/>
              <a:gd name="connsiteY1" fmla="*/ 0 h 3744416"/>
              <a:gd name="connsiteX2" fmla="*/ 7248335 w 8780142"/>
              <a:gd name="connsiteY2" fmla="*/ 3744416 h 3744416"/>
              <a:gd name="connsiteX3" fmla="*/ 0 w 8780142"/>
              <a:gd name="connsiteY3" fmla="*/ 3744416 h 3744416"/>
              <a:gd name="connsiteX4" fmla="*/ 53147 w 8780142"/>
              <a:gd name="connsiteY4" fmla="*/ 0 h 3744416"/>
              <a:gd name="connsiteX0" fmla="*/ 13287 w 8740282"/>
              <a:gd name="connsiteY0" fmla="*/ 0 h 3744416"/>
              <a:gd name="connsiteX1" fmla="*/ 8740282 w 8740282"/>
              <a:gd name="connsiteY1" fmla="*/ 0 h 3744416"/>
              <a:gd name="connsiteX2" fmla="*/ 7208475 w 8740282"/>
              <a:gd name="connsiteY2" fmla="*/ 3744416 h 3744416"/>
              <a:gd name="connsiteX3" fmla="*/ 0 w 8740282"/>
              <a:gd name="connsiteY3" fmla="*/ 3744416 h 3744416"/>
              <a:gd name="connsiteX4" fmla="*/ 13287 w 8740282"/>
              <a:gd name="connsiteY4" fmla="*/ 0 h 3744416"/>
              <a:gd name="connsiteX0" fmla="*/ 13287 w 8740282"/>
              <a:gd name="connsiteY0" fmla="*/ 0 h 3744416"/>
              <a:gd name="connsiteX1" fmla="*/ 8740282 w 8740282"/>
              <a:gd name="connsiteY1" fmla="*/ 0 h 3744416"/>
              <a:gd name="connsiteX2" fmla="*/ 7208475 w 8740282"/>
              <a:gd name="connsiteY2" fmla="*/ 3744416 h 3744416"/>
              <a:gd name="connsiteX3" fmla="*/ 0 w 8740282"/>
              <a:gd name="connsiteY3" fmla="*/ 3744416 h 3744416"/>
              <a:gd name="connsiteX4" fmla="*/ 13287 w 8740282"/>
              <a:gd name="connsiteY4" fmla="*/ 0 h 3744416"/>
              <a:gd name="connsiteX0" fmla="*/ 4552558 w 8740282"/>
              <a:gd name="connsiteY0" fmla="*/ 0 h 3749967"/>
              <a:gd name="connsiteX1" fmla="*/ 8740282 w 8740282"/>
              <a:gd name="connsiteY1" fmla="*/ 5551 h 3749967"/>
              <a:gd name="connsiteX2" fmla="*/ 7208475 w 8740282"/>
              <a:gd name="connsiteY2" fmla="*/ 3749967 h 3749967"/>
              <a:gd name="connsiteX3" fmla="*/ 0 w 8740282"/>
              <a:gd name="connsiteY3" fmla="*/ 3749967 h 3749967"/>
              <a:gd name="connsiteX4" fmla="*/ 4552558 w 8740282"/>
              <a:gd name="connsiteY4" fmla="*/ 0 h 3749967"/>
              <a:gd name="connsiteX0" fmla="*/ 13287 w 4201011"/>
              <a:gd name="connsiteY0" fmla="*/ 0 h 3749967"/>
              <a:gd name="connsiteX1" fmla="*/ 4201011 w 4201011"/>
              <a:gd name="connsiteY1" fmla="*/ 5551 h 3749967"/>
              <a:gd name="connsiteX2" fmla="*/ 2669204 w 4201011"/>
              <a:gd name="connsiteY2" fmla="*/ 3749967 h 3749967"/>
              <a:gd name="connsiteX3" fmla="*/ 0 w 4201011"/>
              <a:gd name="connsiteY3" fmla="*/ 3749967 h 3749967"/>
              <a:gd name="connsiteX4" fmla="*/ 13287 w 4201011"/>
              <a:gd name="connsiteY4" fmla="*/ 0 h 3749967"/>
              <a:gd name="connsiteX0" fmla="*/ 119750 w 4201011"/>
              <a:gd name="connsiteY0" fmla="*/ 0 h 3749967"/>
              <a:gd name="connsiteX1" fmla="*/ 4201011 w 4201011"/>
              <a:gd name="connsiteY1" fmla="*/ 5551 h 3749967"/>
              <a:gd name="connsiteX2" fmla="*/ 2669204 w 4201011"/>
              <a:gd name="connsiteY2" fmla="*/ 3749967 h 3749967"/>
              <a:gd name="connsiteX3" fmla="*/ 0 w 4201011"/>
              <a:gd name="connsiteY3" fmla="*/ 3749967 h 3749967"/>
              <a:gd name="connsiteX4" fmla="*/ 119750 w 4201011"/>
              <a:gd name="connsiteY4" fmla="*/ 0 h 3749967"/>
              <a:gd name="connsiteX0" fmla="*/ 1002 w 4082263"/>
              <a:gd name="connsiteY0" fmla="*/ 0 h 3749967"/>
              <a:gd name="connsiteX1" fmla="*/ 4082263 w 4082263"/>
              <a:gd name="connsiteY1" fmla="*/ 5551 h 3749967"/>
              <a:gd name="connsiteX2" fmla="*/ 2550456 w 4082263"/>
              <a:gd name="connsiteY2" fmla="*/ 3749967 h 3749967"/>
              <a:gd name="connsiteX3" fmla="*/ 0 w 4082263"/>
              <a:gd name="connsiteY3" fmla="*/ 3749967 h 3749967"/>
              <a:gd name="connsiteX4" fmla="*/ 1002 w 4082263"/>
              <a:gd name="connsiteY4" fmla="*/ 0 h 3749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2263" h="3749967">
                <a:moveTo>
                  <a:pt x="1002" y="0"/>
                </a:moveTo>
                <a:lnTo>
                  <a:pt x="4082263" y="5551"/>
                </a:lnTo>
                <a:lnTo>
                  <a:pt x="2550456" y="3749967"/>
                </a:lnTo>
                <a:lnTo>
                  <a:pt x="0" y="3749967"/>
                </a:lnTo>
                <a:lnTo>
                  <a:pt x="1002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    </a:t>
            </a:r>
            <a:endParaRPr lang="zh-TW" altLang="en-US" dirty="0"/>
          </a:p>
        </p:txBody>
      </p:sp>
      <p:sp>
        <p:nvSpPr>
          <p:cNvPr id="14" name="平行四邊形 13"/>
          <p:cNvSpPr/>
          <p:nvPr/>
        </p:nvSpPr>
        <p:spPr>
          <a:xfrm>
            <a:off x="5591889" y="972020"/>
            <a:ext cx="3343107" cy="5885983"/>
          </a:xfrm>
          <a:prstGeom prst="parallelogram">
            <a:avLst>
              <a:gd name="adj" fmla="val 9737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800"/>
          </a:p>
        </p:txBody>
      </p:sp>
      <p:sp>
        <p:nvSpPr>
          <p:cNvPr id="19" name="文字版面配置區 18"/>
          <p:cNvSpPr>
            <a:spLocks noGrp="1"/>
          </p:cNvSpPr>
          <p:nvPr>
            <p:ph type="body" sz="quarter" idx="16" hasCustomPrompt="1"/>
          </p:nvPr>
        </p:nvSpPr>
        <p:spPr>
          <a:xfrm>
            <a:off x="8281843" y="2716328"/>
            <a:ext cx="1558844" cy="792088"/>
          </a:xfrm>
          <a:prstGeom prst="rect">
            <a:avLst/>
          </a:prstGeom>
        </p:spPr>
        <p:txBody>
          <a:bodyPr/>
          <a:lstStyle>
            <a:lvl1pPr algn="l">
              <a:buNone/>
              <a:defRPr sz="5000">
                <a:solidFill>
                  <a:schemeClr val="accent1"/>
                </a:solidFill>
                <a:latin typeface="Impact" pitchFamily="34" charset="0"/>
              </a:defRPr>
            </a:lvl1pPr>
          </a:lstStyle>
          <a:p>
            <a:pPr lvl="0"/>
            <a:r>
              <a:rPr lang="zh-TW" altLang="en-US" dirty="0" smtClean="0"/>
              <a:t>編號</a:t>
            </a: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1040549" y="6412260"/>
            <a:ext cx="685867" cy="365125"/>
          </a:xfrm>
          <a:prstGeom prst="rect">
            <a:avLst/>
          </a:prstGeom>
        </p:spPr>
        <p:txBody>
          <a:bodyPr/>
          <a:lstStyle>
            <a:lvl1pPr algn="r">
              <a:defRPr sz="1400" i="1">
                <a:solidFill>
                  <a:schemeClr val="accent1"/>
                </a:solidFill>
                <a:latin typeface="+mn-lt"/>
              </a:defRPr>
            </a:lvl1pPr>
          </a:lstStyle>
          <a:p>
            <a:fld id="{60A26F54-61ED-47AD-9B14-B8E1FAD32CC9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2" name="Picture 3" descr="C:\Users\vicky.kao\Desktop\LOGO\sew much_LOGO-0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592288" cy="253250"/>
          </a:xfrm>
          <a:prstGeom prst="rect">
            <a:avLst/>
          </a:prstGeom>
          <a:noFill/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9113" y="312825"/>
            <a:ext cx="1611515" cy="415875"/>
          </a:xfrm>
          <a:prstGeom prst="rect">
            <a:avLst/>
          </a:prstGeom>
        </p:spPr>
      </p:pic>
      <p:sp>
        <p:nvSpPr>
          <p:cNvPr id="18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8282493" y="3616503"/>
            <a:ext cx="3443839" cy="64807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3200" b="1">
                <a:solidFill>
                  <a:schemeClr val="accent6"/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  <p:sp>
        <p:nvSpPr>
          <p:cNvPr id="20" name="文字版面配置區 15"/>
          <p:cNvSpPr>
            <a:spLocks noGrp="1"/>
          </p:cNvSpPr>
          <p:nvPr>
            <p:ph type="body" sz="quarter" idx="15"/>
          </p:nvPr>
        </p:nvSpPr>
        <p:spPr>
          <a:xfrm>
            <a:off x="8281850" y="4393503"/>
            <a:ext cx="3444575" cy="1223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39959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平行四邊形 10"/>
          <p:cNvSpPr/>
          <p:nvPr/>
        </p:nvSpPr>
        <p:spPr>
          <a:xfrm>
            <a:off x="719403" y="836712"/>
            <a:ext cx="2880320" cy="72008"/>
          </a:xfrm>
          <a:prstGeom prst="parallelogram">
            <a:avLst>
              <a:gd name="adj" fmla="val 4130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609600" y="1268765"/>
            <a:ext cx="10972800" cy="468209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</p:txBody>
      </p:sp>
      <p:sp>
        <p:nvSpPr>
          <p:cNvPr id="22" name="標題 1"/>
          <p:cNvSpPr>
            <a:spLocks noGrp="1"/>
          </p:cNvSpPr>
          <p:nvPr>
            <p:ph type="ctrTitle"/>
          </p:nvPr>
        </p:nvSpPr>
        <p:spPr>
          <a:xfrm>
            <a:off x="623393" y="44624"/>
            <a:ext cx="8448939" cy="792088"/>
          </a:xfrm>
          <a:prstGeom prst="rect">
            <a:avLst/>
          </a:prstGeo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1040549" y="6412260"/>
            <a:ext cx="685867" cy="365125"/>
          </a:xfrm>
          <a:prstGeom prst="rect">
            <a:avLst/>
          </a:prstGeom>
        </p:spPr>
        <p:txBody>
          <a:bodyPr/>
          <a:lstStyle>
            <a:lvl1pPr algn="r">
              <a:defRPr sz="1400" i="1">
                <a:solidFill>
                  <a:schemeClr val="accent1"/>
                </a:solidFill>
                <a:latin typeface="+mn-lt"/>
              </a:defRPr>
            </a:lvl1pPr>
          </a:lstStyle>
          <a:p>
            <a:fld id="{60A26F54-61ED-47AD-9B14-B8E1FAD32CC9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Picture 2" descr="C:\Users\vicky.kao\Desktop\LOGO\SiRUBA LOG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80473" y="447982"/>
            <a:ext cx="1320155" cy="217599"/>
          </a:xfrm>
          <a:prstGeom prst="rect">
            <a:avLst/>
          </a:prstGeom>
          <a:noFill/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12597" y="348843"/>
            <a:ext cx="1611515" cy="41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146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1040549" y="6412260"/>
            <a:ext cx="685867" cy="365125"/>
          </a:xfrm>
          <a:prstGeom prst="rect">
            <a:avLst/>
          </a:prstGeom>
        </p:spPr>
        <p:txBody>
          <a:bodyPr/>
          <a:lstStyle>
            <a:lvl1pPr algn="r">
              <a:defRPr sz="1400" i="1">
                <a:solidFill>
                  <a:schemeClr val="accent1"/>
                </a:solidFill>
                <a:latin typeface="+mn-lt"/>
              </a:defRPr>
            </a:lvl1pPr>
          </a:lstStyle>
          <a:p>
            <a:fld id="{60A26F54-61ED-47AD-9B14-B8E1FAD32CC9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9113" y="312825"/>
            <a:ext cx="1611515" cy="415875"/>
          </a:xfrm>
          <a:prstGeom prst="rect">
            <a:avLst/>
          </a:prstGeom>
        </p:spPr>
      </p:pic>
      <p:pic>
        <p:nvPicPr>
          <p:cNvPr id="8" name="Picture 3" descr="C:\Users\vicky.kao\Desktop\LOGO\sew much_LOGO-0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592288" cy="253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9457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37859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137861" y="1052736"/>
            <a:ext cx="7567059" cy="3674838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>
            <a:outerShdw blurRad="101600" dist="254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37859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 flipH="1">
            <a:off x="467547" y="4797165"/>
            <a:ext cx="1395164" cy="2492895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 flipH="1">
            <a:off x="9453059" y="-1539552"/>
            <a:ext cx="1395164" cy="2492895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1040549" y="6412260"/>
            <a:ext cx="685867" cy="365125"/>
          </a:xfrm>
          <a:prstGeom prst="rect">
            <a:avLst/>
          </a:prstGeom>
        </p:spPr>
        <p:txBody>
          <a:bodyPr/>
          <a:lstStyle>
            <a:lvl1pPr algn="r">
              <a:defRPr sz="1400" i="1">
                <a:solidFill>
                  <a:schemeClr val="accent1"/>
                </a:solidFill>
                <a:latin typeface="+mn-lt"/>
              </a:defRPr>
            </a:lvl1pPr>
          </a:lstStyle>
          <a:p>
            <a:fld id="{60A26F54-61ED-47AD-9B14-B8E1FAD32CC9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9113" y="312825"/>
            <a:ext cx="1611515" cy="415875"/>
          </a:xfrm>
          <a:prstGeom prst="rect">
            <a:avLst/>
          </a:prstGeom>
        </p:spPr>
      </p:pic>
      <p:pic>
        <p:nvPicPr>
          <p:cNvPr id="12" name="Picture 3" descr="C:\Users\vicky.kao\Desktop\LOGO\sew much_LOGO-0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592288" cy="253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8676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9565" y="4823794"/>
            <a:ext cx="5204423" cy="566738"/>
          </a:xfrm>
          <a:prstGeom prst="rect">
            <a:avLst/>
          </a:prstGeo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99565" y="1075930"/>
            <a:ext cx="5204423" cy="3583178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>
            <a:outerShdw blurRad="101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99565" y="5390532"/>
            <a:ext cx="5204423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 flipH="1">
            <a:off x="719408" y="6260729"/>
            <a:ext cx="576063" cy="1029318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圖片版面配置區 2"/>
          <p:cNvSpPr>
            <a:spLocks noGrp="1"/>
          </p:cNvSpPr>
          <p:nvPr>
            <p:ph type="pic" idx="13"/>
          </p:nvPr>
        </p:nvSpPr>
        <p:spPr>
          <a:xfrm>
            <a:off x="6194447" y="1069958"/>
            <a:ext cx="5204423" cy="3583178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>
            <a:outerShdw blurRad="101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13" name="文字版面配置區 3"/>
          <p:cNvSpPr>
            <a:spLocks noGrp="1"/>
          </p:cNvSpPr>
          <p:nvPr>
            <p:ph type="body" sz="half" idx="14"/>
          </p:nvPr>
        </p:nvSpPr>
        <p:spPr>
          <a:xfrm>
            <a:off x="6194447" y="5384560"/>
            <a:ext cx="5204423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1040549" y="6412260"/>
            <a:ext cx="685867" cy="365125"/>
          </a:xfrm>
          <a:prstGeom prst="rect">
            <a:avLst/>
          </a:prstGeom>
        </p:spPr>
        <p:txBody>
          <a:bodyPr/>
          <a:lstStyle>
            <a:lvl1pPr algn="r">
              <a:defRPr sz="1400" i="1">
                <a:solidFill>
                  <a:schemeClr val="accent1"/>
                </a:solidFill>
                <a:latin typeface="+mn-lt"/>
              </a:defRPr>
            </a:lvl1pPr>
          </a:lstStyle>
          <a:p>
            <a:fld id="{60A26F54-61ED-47AD-9B14-B8E1FAD32CC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文字版面配置區 3"/>
          <p:cNvSpPr>
            <a:spLocks noGrp="1"/>
          </p:cNvSpPr>
          <p:nvPr>
            <p:ph type="body" sz="half" idx="15" hasCustomPrompt="1"/>
          </p:nvPr>
        </p:nvSpPr>
        <p:spPr>
          <a:xfrm>
            <a:off x="6194447" y="4823794"/>
            <a:ext cx="5204423" cy="56076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>
                <a:latin typeface="+mj-ea"/>
                <a:ea typeface="+mj-ea"/>
              </a:defRPr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9113" y="312825"/>
            <a:ext cx="1611515" cy="415875"/>
          </a:xfrm>
          <a:prstGeom prst="rect">
            <a:avLst/>
          </a:prstGeom>
        </p:spPr>
      </p:pic>
      <p:pic>
        <p:nvPicPr>
          <p:cNvPr id="16" name="Picture 3" descr="C:\Users\vicky.kao\Desktop\LOGO\sew much_LOGO-0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592288" cy="253250"/>
          </a:xfrm>
          <a:prstGeom prst="rect">
            <a:avLst/>
          </a:prstGeom>
          <a:noFill/>
        </p:spPr>
      </p:pic>
      <p:cxnSp>
        <p:nvCxnSpPr>
          <p:cNvPr id="17" name="直線接點 16"/>
          <p:cNvCxnSpPr/>
          <p:nvPr/>
        </p:nvCxnSpPr>
        <p:spPr>
          <a:xfrm flipH="1">
            <a:off x="9453059" y="-1539552"/>
            <a:ext cx="1395164" cy="2492895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980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頁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1040549" y="6412260"/>
            <a:ext cx="685867" cy="365125"/>
          </a:xfrm>
          <a:prstGeom prst="rect">
            <a:avLst/>
          </a:prstGeom>
        </p:spPr>
        <p:txBody>
          <a:bodyPr/>
          <a:lstStyle>
            <a:lvl1pPr algn="r">
              <a:defRPr sz="1400" i="1">
                <a:solidFill>
                  <a:schemeClr val="accent1"/>
                </a:solidFill>
                <a:latin typeface="+mn-lt"/>
              </a:defRPr>
            </a:lvl1pPr>
          </a:lstStyle>
          <a:p>
            <a:fld id="{60A26F54-61ED-47AD-9B14-B8E1FAD32CC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手繪多邊形 6"/>
          <p:cNvSpPr>
            <a:spLocks noChangeAspect="1"/>
          </p:cNvSpPr>
          <p:nvPr/>
        </p:nvSpPr>
        <p:spPr>
          <a:xfrm>
            <a:off x="4021233" y="1693210"/>
            <a:ext cx="8170775" cy="3644002"/>
          </a:xfrm>
          <a:custGeom>
            <a:avLst/>
            <a:gdLst>
              <a:gd name="connsiteX0" fmla="*/ 0 w 8172400"/>
              <a:gd name="connsiteY0" fmla="*/ 0 h 3960440"/>
              <a:gd name="connsiteX1" fmla="*/ 8172400 w 8172400"/>
              <a:gd name="connsiteY1" fmla="*/ 0 h 3960440"/>
              <a:gd name="connsiteX2" fmla="*/ 8172400 w 8172400"/>
              <a:gd name="connsiteY2" fmla="*/ 3960440 h 3960440"/>
              <a:gd name="connsiteX3" fmla="*/ 0 w 8172400"/>
              <a:gd name="connsiteY3" fmla="*/ 3960440 h 3960440"/>
              <a:gd name="connsiteX4" fmla="*/ 0 w 8172400"/>
              <a:gd name="connsiteY4" fmla="*/ 0 h 3960440"/>
              <a:gd name="connsiteX0" fmla="*/ 1584176 w 8172400"/>
              <a:gd name="connsiteY0" fmla="*/ 0 h 3960440"/>
              <a:gd name="connsiteX1" fmla="*/ 8172400 w 8172400"/>
              <a:gd name="connsiteY1" fmla="*/ 0 h 3960440"/>
              <a:gd name="connsiteX2" fmla="*/ 8172400 w 8172400"/>
              <a:gd name="connsiteY2" fmla="*/ 3960440 h 3960440"/>
              <a:gd name="connsiteX3" fmla="*/ 0 w 8172400"/>
              <a:gd name="connsiteY3" fmla="*/ 3960440 h 3960440"/>
              <a:gd name="connsiteX4" fmla="*/ 1584176 w 8172400"/>
              <a:gd name="connsiteY4" fmla="*/ 0 h 3960440"/>
              <a:gd name="connsiteX0" fmla="*/ 1656184 w 8244408"/>
              <a:gd name="connsiteY0" fmla="*/ 0 h 3960440"/>
              <a:gd name="connsiteX1" fmla="*/ 8244408 w 8244408"/>
              <a:gd name="connsiteY1" fmla="*/ 0 h 3960440"/>
              <a:gd name="connsiteX2" fmla="*/ 8244408 w 8244408"/>
              <a:gd name="connsiteY2" fmla="*/ 3960440 h 3960440"/>
              <a:gd name="connsiteX3" fmla="*/ 0 w 8244408"/>
              <a:gd name="connsiteY3" fmla="*/ 3960440 h 3960440"/>
              <a:gd name="connsiteX4" fmla="*/ 1656184 w 8244408"/>
              <a:gd name="connsiteY4" fmla="*/ 0 h 3960440"/>
              <a:gd name="connsiteX0" fmla="*/ 1728192 w 8244408"/>
              <a:gd name="connsiteY0" fmla="*/ 0 h 3960440"/>
              <a:gd name="connsiteX1" fmla="*/ 8244408 w 8244408"/>
              <a:gd name="connsiteY1" fmla="*/ 0 h 3960440"/>
              <a:gd name="connsiteX2" fmla="*/ 8244408 w 8244408"/>
              <a:gd name="connsiteY2" fmla="*/ 3960440 h 3960440"/>
              <a:gd name="connsiteX3" fmla="*/ 0 w 8244408"/>
              <a:gd name="connsiteY3" fmla="*/ 3960440 h 3960440"/>
              <a:gd name="connsiteX4" fmla="*/ 1728192 w 8244408"/>
              <a:gd name="connsiteY4" fmla="*/ 0 h 3960440"/>
              <a:gd name="connsiteX0" fmla="*/ 1728192 w 8244408"/>
              <a:gd name="connsiteY0" fmla="*/ 0 h 3960440"/>
              <a:gd name="connsiteX1" fmla="*/ 8244408 w 8244408"/>
              <a:gd name="connsiteY1" fmla="*/ 0 h 3960440"/>
              <a:gd name="connsiteX2" fmla="*/ 8244408 w 8244408"/>
              <a:gd name="connsiteY2" fmla="*/ 3960440 h 3960440"/>
              <a:gd name="connsiteX3" fmla="*/ 0 w 8244408"/>
              <a:gd name="connsiteY3" fmla="*/ 3960440 h 3960440"/>
              <a:gd name="connsiteX4" fmla="*/ 1728192 w 8244408"/>
              <a:gd name="connsiteY4" fmla="*/ 0 h 3960440"/>
              <a:gd name="connsiteX0" fmla="*/ 1584176 w 8100392"/>
              <a:gd name="connsiteY0" fmla="*/ 0 h 3960440"/>
              <a:gd name="connsiteX1" fmla="*/ 8100392 w 8100392"/>
              <a:gd name="connsiteY1" fmla="*/ 0 h 3960440"/>
              <a:gd name="connsiteX2" fmla="*/ 8100392 w 8100392"/>
              <a:gd name="connsiteY2" fmla="*/ 3960440 h 3960440"/>
              <a:gd name="connsiteX3" fmla="*/ 0 w 8100392"/>
              <a:gd name="connsiteY3" fmla="*/ 3960440 h 3960440"/>
              <a:gd name="connsiteX4" fmla="*/ 1584176 w 8100392"/>
              <a:gd name="connsiteY4" fmla="*/ 0 h 3960440"/>
              <a:gd name="connsiteX0" fmla="*/ 1728192 w 8244408"/>
              <a:gd name="connsiteY0" fmla="*/ 0 h 3960440"/>
              <a:gd name="connsiteX1" fmla="*/ 8244408 w 8244408"/>
              <a:gd name="connsiteY1" fmla="*/ 0 h 3960440"/>
              <a:gd name="connsiteX2" fmla="*/ 8244408 w 8244408"/>
              <a:gd name="connsiteY2" fmla="*/ 3960440 h 3960440"/>
              <a:gd name="connsiteX3" fmla="*/ 0 w 8244408"/>
              <a:gd name="connsiteY3" fmla="*/ 3960440 h 3960440"/>
              <a:gd name="connsiteX4" fmla="*/ 1728192 w 8244408"/>
              <a:gd name="connsiteY4" fmla="*/ 0 h 3960440"/>
              <a:gd name="connsiteX0" fmla="*/ 1800200 w 8244408"/>
              <a:gd name="connsiteY0" fmla="*/ 0 h 3960440"/>
              <a:gd name="connsiteX1" fmla="*/ 8244408 w 8244408"/>
              <a:gd name="connsiteY1" fmla="*/ 0 h 3960440"/>
              <a:gd name="connsiteX2" fmla="*/ 8244408 w 8244408"/>
              <a:gd name="connsiteY2" fmla="*/ 3960440 h 3960440"/>
              <a:gd name="connsiteX3" fmla="*/ 0 w 8244408"/>
              <a:gd name="connsiteY3" fmla="*/ 3960440 h 3960440"/>
              <a:gd name="connsiteX4" fmla="*/ 1800200 w 8244408"/>
              <a:gd name="connsiteY4" fmla="*/ 0 h 3960440"/>
              <a:gd name="connsiteX0" fmla="*/ 1728192 w 8244408"/>
              <a:gd name="connsiteY0" fmla="*/ 0 h 3960440"/>
              <a:gd name="connsiteX1" fmla="*/ 8244408 w 8244408"/>
              <a:gd name="connsiteY1" fmla="*/ 0 h 3960440"/>
              <a:gd name="connsiteX2" fmla="*/ 8244408 w 8244408"/>
              <a:gd name="connsiteY2" fmla="*/ 3960440 h 3960440"/>
              <a:gd name="connsiteX3" fmla="*/ 0 w 8244408"/>
              <a:gd name="connsiteY3" fmla="*/ 3960440 h 3960440"/>
              <a:gd name="connsiteX4" fmla="*/ 1728192 w 8244408"/>
              <a:gd name="connsiteY4" fmla="*/ 0 h 3960440"/>
              <a:gd name="connsiteX0" fmla="*/ 1656184 w 8244408"/>
              <a:gd name="connsiteY0" fmla="*/ 0 h 3960440"/>
              <a:gd name="connsiteX1" fmla="*/ 8244408 w 8244408"/>
              <a:gd name="connsiteY1" fmla="*/ 0 h 3960440"/>
              <a:gd name="connsiteX2" fmla="*/ 8244408 w 8244408"/>
              <a:gd name="connsiteY2" fmla="*/ 3960440 h 3960440"/>
              <a:gd name="connsiteX3" fmla="*/ 0 w 8244408"/>
              <a:gd name="connsiteY3" fmla="*/ 3960440 h 3960440"/>
              <a:gd name="connsiteX4" fmla="*/ 1656184 w 8244408"/>
              <a:gd name="connsiteY4" fmla="*/ 0 h 3960440"/>
              <a:gd name="connsiteX0" fmla="*/ 1728192 w 8244408"/>
              <a:gd name="connsiteY0" fmla="*/ 0 h 3960440"/>
              <a:gd name="connsiteX1" fmla="*/ 8244408 w 8244408"/>
              <a:gd name="connsiteY1" fmla="*/ 0 h 3960440"/>
              <a:gd name="connsiteX2" fmla="*/ 8244408 w 8244408"/>
              <a:gd name="connsiteY2" fmla="*/ 3960440 h 3960440"/>
              <a:gd name="connsiteX3" fmla="*/ 0 w 8244408"/>
              <a:gd name="connsiteY3" fmla="*/ 3960440 h 3960440"/>
              <a:gd name="connsiteX4" fmla="*/ 1728192 w 8244408"/>
              <a:gd name="connsiteY4" fmla="*/ 0 h 3960440"/>
              <a:gd name="connsiteX0" fmla="*/ 1728192 w 8388424"/>
              <a:gd name="connsiteY0" fmla="*/ 0 h 3960440"/>
              <a:gd name="connsiteX1" fmla="*/ 8388424 w 8388424"/>
              <a:gd name="connsiteY1" fmla="*/ 0 h 3960440"/>
              <a:gd name="connsiteX2" fmla="*/ 8244408 w 8388424"/>
              <a:gd name="connsiteY2" fmla="*/ 3960440 h 3960440"/>
              <a:gd name="connsiteX3" fmla="*/ 0 w 8388424"/>
              <a:gd name="connsiteY3" fmla="*/ 3960440 h 3960440"/>
              <a:gd name="connsiteX4" fmla="*/ 1728192 w 8388424"/>
              <a:gd name="connsiteY4" fmla="*/ 0 h 3960440"/>
              <a:gd name="connsiteX0" fmla="*/ 1728192 w 8388424"/>
              <a:gd name="connsiteY0" fmla="*/ 0 h 3960440"/>
              <a:gd name="connsiteX1" fmla="*/ 8388424 w 8388424"/>
              <a:gd name="connsiteY1" fmla="*/ 0 h 3960440"/>
              <a:gd name="connsiteX2" fmla="*/ 8388424 w 8388424"/>
              <a:gd name="connsiteY2" fmla="*/ 3960440 h 3960440"/>
              <a:gd name="connsiteX3" fmla="*/ 0 w 8388424"/>
              <a:gd name="connsiteY3" fmla="*/ 3960440 h 3960440"/>
              <a:gd name="connsiteX4" fmla="*/ 1728192 w 8388424"/>
              <a:gd name="connsiteY4" fmla="*/ 0 h 3960440"/>
              <a:gd name="connsiteX0" fmla="*/ 1728192 w 8388424"/>
              <a:gd name="connsiteY0" fmla="*/ 0 h 3960440"/>
              <a:gd name="connsiteX1" fmla="*/ 6660232 w 8388424"/>
              <a:gd name="connsiteY1" fmla="*/ 0 h 3960440"/>
              <a:gd name="connsiteX2" fmla="*/ 8388424 w 8388424"/>
              <a:gd name="connsiteY2" fmla="*/ 3960440 h 3960440"/>
              <a:gd name="connsiteX3" fmla="*/ 0 w 8388424"/>
              <a:gd name="connsiteY3" fmla="*/ 3960440 h 3960440"/>
              <a:gd name="connsiteX4" fmla="*/ 1728192 w 8388424"/>
              <a:gd name="connsiteY4" fmla="*/ 0 h 3960440"/>
              <a:gd name="connsiteX0" fmla="*/ 1728192 w 6660232"/>
              <a:gd name="connsiteY0" fmla="*/ 0 h 3960440"/>
              <a:gd name="connsiteX1" fmla="*/ 6660232 w 6660232"/>
              <a:gd name="connsiteY1" fmla="*/ 0 h 3960440"/>
              <a:gd name="connsiteX2" fmla="*/ 6660232 w 6660232"/>
              <a:gd name="connsiteY2" fmla="*/ 3888432 h 3960440"/>
              <a:gd name="connsiteX3" fmla="*/ 0 w 6660232"/>
              <a:gd name="connsiteY3" fmla="*/ 3960440 h 3960440"/>
              <a:gd name="connsiteX4" fmla="*/ 1728192 w 6660232"/>
              <a:gd name="connsiteY4" fmla="*/ 0 h 3960440"/>
              <a:gd name="connsiteX0" fmla="*/ 1728192 w 6660232"/>
              <a:gd name="connsiteY0" fmla="*/ 0 h 3960440"/>
              <a:gd name="connsiteX1" fmla="*/ 6660232 w 6660232"/>
              <a:gd name="connsiteY1" fmla="*/ 0 h 3960440"/>
              <a:gd name="connsiteX2" fmla="*/ 6660232 w 6660232"/>
              <a:gd name="connsiteY2" fmla="*/ 3960440 h 3960440"/>
              <a:gd name="connsiteX3" fmla="*/ 0 w 6660232"/>
              <a:gd name="connsiteY3" fmla="*/ 3960440 h 3960440"/>
              <a:gd name="connsiteX4" fmla="*/ 1728192 w 6660232"/>
              <a:gd name="connsiteY4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60232" h="3960440">
                <a:moveTo>
                  <a:pt x="1728192" y="0"/>
                </a:moveTo>
                <a:lnTo>
                  <a:pt x="6660232" y="0"/>
                </a:lnTo>
                <a:lnTo>
                  <a:pt x="6660232" y="3960440"/>
                </a:lnTo>
                <a:lnTo>
                  <a:pt x="0" y="3960440"/>
                </a:lnTo>
                <a:lnTo>
                  <a:pt x="1728192" y="0"/>
                </a:lnTo>
                <a:close/>
              </a:path>
            </a:pathLst>
          </a:cu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800"/>
          </a:p>
        </p:txBody>
      </p:sp>
      <p:sp>
        <p:nvSpPr>
          <p:cNvPr id="9" name="文本框 76">
            <a:extLst/>
          </p:cNvPr>
          <p:cNvSpPr txBox="1"/>
          <p:nvPr/>
        </p:nvSpPr>
        <p:spPr>
          <a:xfrm>
            <a:off x="1007436" y="2708920"/>
            <a:ext cx="3504389" cy="41350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numCol="1" rtlCol="0">
            <a:prstTxWarp prst="textPlain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600" dirty="0" smtClean="0">
                <a:ln w="18415" cmpd="sng">
                  <a:noFill/>
                  <a:prstDash val="solid"/>
                </a:ln>
                <a:effectLst/>
                <a:latin typeface="+mn-lt"/>
              </a:rPr>
              <a:t>THANK YOU</a:t>
            </a:r>
            <a:endParaRPr lang="zh-CN" altLang="en-US" sz="16600" dirty="0">
              <a:ln w="18415" cmpd="sng">
                <a:noFill/>
                <a:prstDash val="solid"/>
              </a:ln>
              <a:effectLst/>
              <a:latin typeface="+mn-lt"/>
            </a:endParaRPr>
          </a:p>
        </p:txBody>
      </p:sp>
      <p:sp>
        <p:nvSpPr>
          <p:cNvPr id="14" name="平行四邊形 13"/>
          <p:cNvSpPr/>
          <p:nvPr/>
        </p:nvSpPr>
        <p:spPr>
          <a:xfrm>
            <a:off x="959429" y="3277386"/>
            <a:ext cx="3360000" cy="79606"/>
          </a:xfrm>
          <a:prstGeom prst="parallelogram">
            <a:avLst>
              <a:gd name="adj" fmla="val 4130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911424" y="3392996"/>
            <a:ext cx="2064229" cy="383667"/>
            <a:chOff x="755576" y="3421402"/>
            <a:chExt cx="1548172" cy="383667"/>
          </a:xfrm>
        </p:grpSpPr>
        <p:sp>
          <p:nvSpPr>
            <p:cNvPr id="16" name="日期版面配置區 3"/>
            <p:cNvSpPr txBox="1">
              <a:spLocks/>
            </p:cNvSpPr>
            <p:nvPr/>
          </p:nvSpPr>
          <p:spPr>
            <a:xfrm>
              <a:off x="755576" y="3421402"/>
              <a:ext cx="1548172" cy="365125"/>
            </a:xfrm>
            <a:prstGeom prst="rect">
              <a:avLst/>
            </a:prstGeom>
          </p:spPr>
          <p:txBody>
            <a:bodyPr/>
            <a:lstStyle>
              <a:lvl1pPr>
                <a:defRPr sz="1600">
                  <a:solidFill>
                    <a:schemeClr val="bg1">
                      <a:lumMod val="50000"/>
                    </a:schemeClr>
                  </a:solidFill>
                  <a:latin typeface="+mn-lt"/>
                </a:defRPr>
              </a:lvl1pPr>
            </a:lstStyle>
            <a:p>
              <a:pPr marL="0" marR="0" lvl="0" indent="0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2">
                      <a:lumMod val="50000"/>
                    </a:schemeClr>
                  </a:solidFill>
                  <a:effectLst/>
                  <a:uLnTx/>
                  <a:uFillTx/>
                  <a:latin typeface="Calibri Light" pitchFamily="34" charset="0"/>
                  <a:ea typeface="+mn-ea"/>
                  <a:cs typeface="+mn-cs"/>
                </a:rPr>
                <a:t>www.siruba.com</a:t>
              </a:r>
              <a:endParaRPr kumimoji="0" lang="zh-TW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 Light" pitchFamily="34" charset="0"/>
                <a:ea typeface="+mn-ea"/>
                <a:cs typeface="+mn-cs"/>
              </a:endParaRPr>
            </a:p>
          </p:txBody>
        </p:sp>
        <p:sp>
          <p:nvSpPr>
            <p:cNvPr id="17" name="矩形 16">
              <a:hlinkClick r:id="rId3"/>
            </p:cNvPr>
            <p:cNvSpPr/>
            <p:nvPr/>
          </p:nvSpPr>
          <p:spPr>
            <a:xfrm>
              <a:off x="755576" y="3439944"/>
              <a:ext cx="1548172" cy="3651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/>
            </a:p>
          </p:txBody>
        </p:sp>
      </p:grpSp>
      <p:pic>
        <p:nvPicPr>
          <p:cNvPr id="12" name="圖片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6067" y="274822"/>
            <a:ext cx="1004567" cy="956443"/>
          </a:xfrm>
          <a:prstGeom prst="rect">
            <a:avLst/>
          </a:prstGeom>
        </p:spPr>
      </p:pic>
      <p:pic>
        <p:nvPicPr>
          <p:cNvPr id="18" name="Picture 3" descr="F:\07_企劃工作 贈品\20190311_PPT\ALL logo-04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8512" y="5651108"/>
            <a:ext cx="2664296" cy="223622"/>
          </a:xfrm>
          <a:prstGeom prst="rect">
            <a:avLst/>
          </a:prstGeom>
          <a:noFill/>
        </p:spPr>
      </p:pic>
      <p:pic>
        <p:nvPicPr>
          <p:cNvPr id="19" name="Picture 3" descr="C:\Users\vicky.kao\Desktop\LOGO\sew much_LOGO-01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592288" cy="253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5689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6F54-61ED-47AD-9B14-B8E1FAD32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294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404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7" Type="http://schemas.openxmlformats.org/officeDocument/2006/relationships/image" Target="../media/image19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標題 33"/>
          <p:cNvSpPr>
            <a:spLocks noGrp="1"/>
          </p:cNvSpPr>
          <p:nvPr>
            <p:ph type="ctrTitle"/>
          </p:nvPr>
        </p:nvSpPr>
        <p:spPr>
          <a:xfrm>
            <a:off x="3503713" y="4437112"/>
            <a:ext cx="8628416" cy="654618"/>
          </a:xfrm>
        </p:spPr>
        <p:txBody>
          <a:bodyPr/>
          <a:lstStyle/>
          <a:p>
            <a:r>
              <a:rPr lang="en-US" altLang="zh-TW" sz="4400" dirty="0" smtClean="0"/>
              <a:t>2024</a:t>
            </a:r>
            <a:r>
              <a:rPr lang="zh-TW" altLang="en-US" sz="4400" dirty="0" smtClean="0"/>
              <a:t> </a:t>
            </a:r>
            <a:r>
              <a:rPr lang="zh-TW" altLang="en-US" sz="4400" dirty="0"/>
              <a:t>法人說明</a:t>
            </a:r>
            <a:r>
              <a:rPr lang="zh-TW" altLang="en-US" sz="4400" dirty="0" smtClean="0"/>
              <a:t>會</a:t>
            </a:r>
            <a:endParaRPr lang="zh-TW" altLang="en-US" sz="4400" dirty="0"/>
          </a:p>
        </p:txBody>
      </p:sp>
      <p:sp>
        <p:nvSpPr>
          <p:cNvPr id="35" name="副標題 3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2024/11/28</a:t>
            </a:r>
            <a:endParaRPr lang="zh-TW" altLang="en-US" dirty="0"/>
          </a:p>
        </p:txBody>
      </p:sp>
      <p:pic>
        <p:nvPicPr>
          <p:cNvPr id="4" name="圖片版面配置區 3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矩形 1"/>
          <p:cNvSpPr/>
          <p:nvPr/>
        </p:nvSpPr>
        <p:spPr>
          <a:xfrm>
            <a:off x="3300153" y="6192982"/>
            <a:ext cx="2959331" cy="465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8" descr="KAULIN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96640" y="5983658"/>
            <a:ext cx="2818314" cy="41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637537"/>
      </p:ext>
    </p:extLst>
  </p:cSld>
  <p:clrMapOvr>
    <a:masterClrMapping/>
  </p:clrMapOvr>
  <p:transition advTm="212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 flipH="1">
            <a:off x="2761673" y="1376218"/>
            <a:ext cx="9236" cy="485832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 flipH="1">
            <a:off x="9148619" y="1376217"/>
            <a:ext cx="9236" cy="485832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右大括弧 5"/>
          <p:cNvSpPr/>
          <p:nvPr/>
        </p:nvSpPr>
        <p:spPr>
          <a:xfrm>
            <a:off x="10459515" y="1773057"/>
            <a:ext cx="482349" cy="2183862"/>
          </a:xfrm>
          <a:prstGeom prst="rightBrace">
            <a:avLst>
              <a:gd name="adj1" fmla="val 68936"/>
              <a:gd name="adj2" fmla="val 42639"/>
            </a:avLst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zh-TW" altLang="en-US">
              <a:solidFill>
                <a:srgbClr val="000000"/>
              </a:solidFill>
              <a:latin typeface="Arial"/>
              <a:ea typeface="微軟正黑體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1003387" y="1997616"/>
            <a:ext cx="72008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TW" altLang="en-US" b="1" dirty="0">
                <a:solidFill>
                  <a:srgbClr val="0000FF"/>
                </a:solidFill>
                <a:latin typeface="Arial"/>
                <a:ea typeface="微軟正黑體"/>
              </a:rPr>
              <a:t>淨利</a:t>
            </a:r>
            <a:endParaRPr lang="en-US" altLang="zh-TW" b="1" dirty="0">
              <a:solidFill>
                <a:srgbClr val="0000FF"/>
              </a:solidFill>
              <a:latin typeface="Arial"/>
              <a:ea typeface="微軟正黑體"/>
            </a:endParaRPr>
          </a:p>
          <a:p>
            <a:pPr algn="ctr">
              <a:defRPr/>
            </a:pPr>
            <a:r>
              <a:rPr lang="en-US" altLang="zh-TW" b="1" dirty="0">
                <a:solidFill>
                  <a:srgbClr val="0000FF"/>
                </a:solidFill>
                <a:latin typeface="Arial"/>
                <a:ea typeface="微軟正黑體"/>
              </a:rPr>
              <a:t>YOY</a:t>
            </a:r>
          </a:p>
          <a:p>
            <a:pPr algn="ctr"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Arial"/>
                <a:ea typeface="微軟正黑體"/>
              </a:rPr>
              <a:t>增加</a:t>
            </a:r>
            <a:r>
              <a:rPr lang="en-US" altLang="zh-TW" b="1" dirty="0" smtClean="0">
                <a:solidFill>
                  <a:srgbClr val="0000FF"/>
                </a:solidFill>
                <a:latin typeface="Arial"/>
                <a:ea typeface="微軟正黑體"/>
              </a:rPr>
              <a:t>400</a:t>
            </a:r>
            <a:r>
              <a:rPr lang="zh-TW" altLang="en-US" b="1" dirty="0" smtClean="0">
                <a:solidFill>
                  <a:srgbClr val="0000FF"/>
                </a:solidFill>
                <a:latin typeface="Arial"/>
                <a:ea typeface="微軟正黑體"/>
              </a:rPr>
              <a:t>萬元</a:t>
            </a:r>
            <a:endParaRPr lang="zh-TW" altLang="en-US" dirty="0">
              <a:solidFill>
                <a:srgbClr val="0000FF"/>
              </a:solidFill>
              <a:latin typeface="Arial"/>
              <a:ea typeface="微軟正黑體"/>
            </a:endParaRPr>
          </a:p>
        </p:txBody>
      </p:sp>
      <p:sp>
        <p:nvSpPr>
          <p:cNvPr id="25" name="圓角矩形 24"/>
          <p:cNvSpPr/>
          <p:nvPr/>
        </p:nvSpPr>
        <p:spPr>
          <a:xfrm>
            <a:off x="4488822" y="640187"/>
            <a:ext cx="3528392" cy="531440"/>
          </a:xfrm>
          <a:prstGeom prst="roundRect">
            <a:avLst>
              <a:gd name="adj" fmla="val 22671"/>
            </a:avLst>
          </a:prstGeom>
          <a:solidFill>
            <a:schemeClr val="bg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defRPr/>
            </a:pPr>
            <a:r>
              <a:rPr lang="zh-TW" altLang="en-US" sz="3200" b="1" dirty="0">
                <a:solidFill>
                  <a:srgbClr val="000000"/>
                </a:solidFill>
                <a:latin typeface="Arial"/>
                <a:ea typeface="微軟正黑體"/>
              </a:rPr>
              <a:t>合併淨利同比分析</a:t>
            </a:r>
          </a:p>
        </p:txBody>
      </p:sp>
      <p:sp>
        <p:nvSpPr>
          <p:cNvPr id="26" name="矩形 25"/>
          <p:cNvSpPr/>
          <p:nvPr/>
        </p:nvSpPr>
        <p:spPr>
          <a:xfrm>
            <a:off x="8616284" y="836723"/>
            <a:ext cx="10871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lang="zh-TW"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1" dirty="0">
                <a:solidFill>
                  <a:prstClr val="black"/>
                </a:solidFill>
                <a:latin typeface="Arial"/>
                <a:ea typeface="微軟正黑體"/>
              </a:rPr>
              <a:t>(NTD Mil)</a:t>
            </a:r>
            <a:endParaRPr lang="zh-TW" altLang="en-US" sz="1600" b="1" dirty="0">
              <a:solidFill>
                <a:prstClr val="black"/>
              </a:solidFill>
              <a:latin typeface="Arial"/>
              <a:ea typeface="微軟正黑體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6F54-61ED-47AD-9B14-B8E1FAD32CC9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20" name="圓角矩形 19"/>
          <p:cNvSpPr/>
          <p:nvPr/>
        </p:nvSpPr>
        <p:spPr>
          <a:xfrm>
            <a:off x="2145225" y="757483"/>
            <a:ext cx="2246882" cy="835587"/>
          </a:xfrm>
          <a:prstGeom prst="roundRect">
            <a:avLst/>
          </a:prstGeom>
          <a:solidFill>
            <a:srgbClr val="0066FF"/>
          </a:solidFill>
          <a:ln w="12700">
            <a:noFill/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 smtClean="0">
                <a:solidFill>
                  <a:schemeClr val="bg1"/>
                </a:solidFill>
                <a:latin typeface="Arial"/>
                <a:ea typeface="微軟正黑體"/>
              </a:rPr>
              <a:t>毛利</a:t>
            </a:r>
            <a:r>
              <a:rPr lang="zh-TW" altLang="en-US" sz="1600" b="1" dirty="0">
                <a:solidFill>
                  <a:schemeClr val="bg1"/>
                </a:solidFill>
                <a:latin typeface="Arial"/>
                <a:ea typeface="微軟正黑體"/>
              </a:rPr>
              <a:t>增加</a:t>
            </a:r>
            <a:r>
              <a:rPr lang="zh-TW" altLang="en-US" sz="1600" b="1" dirty="0" smtClean="0">
                <a:solidFill>
                  <a:schemeClr val="bg1"/>
                </a:solidFill>
                <a:latin typeface="Arial"/>
                <a:ea typeface="微軟正黑體"/>
              </a:rPr>
              <a:t>主要係營收提升、經濟規模有利與</a:t>
            </a:r>
            <a:r>
              <a:rPr lang="zh-TW" altLang="en-US" sz="1600" b="1" dirty="0">
                <a:solidFill>
                  <a:schemeClr val="bg1"/>
                </a:solidFill>
                <a:latin typeface="Arial"/>
                <a:ea typeface="微軟正黑體"/>
              </a:rPr>
              <a:t>產品組合因素</a:t>
            </a:r>
          </a:p>
        </p:txBody>
      </p:sp>
      <p:cxnSp>
        <p:nvCxnSpPr>
          <p:cNvPr id="11" name="直線單箭頭接點 10"/>
          <p:cNvCxnSpPr>
            <a:stCxn id="20" idx="2"/>
          </p:cNvCxnSpPr>
          <p:nvPr/>
        </p:nvCxnSpPr>
        <p:spPr>
          <a:xfrm>
            <a:off x="3268666" y="1593070"/>
            <a:ext cx="0" cy="172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圓角矩形 22"/>
          <p:cNvSpPr/>
          <p:nvPr/>
        </p:nvSpPr>
        <p:spPr>
          <a:xfrm>
            <a:off x="5006109" y="2170845"/>
            <a:ext cx="1674811" cy="814541"/>
          </a:xfrm>
          <a:prstGeom prst="roundRect">
            <a:avLst/>
          </a:prstGeom>
          <a:solidFill>
            <a:srgbClr val="FF0000"/>
          </a:solidFill>
          <a:ln w="12700">
            <a:noFill/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 smtClean="0">
                <a:solidFill>
                  <a:schemeClr val="bg1"/>
                </a:solidFill>
                <a:latin typeface="Arial"/>
                <a:ea typeface="微軟正黑體"/>
              </a:rPr>
              <a:t>業外利益減少主要係</a:t>
            </a:r>
            <a:r>
              <a:rPr lang="zh-TW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外幣</a:t>
            </a:r>
            <a:r>
              <a:rPr lang="zh-TW" altLang="en-US" sz="1600" b="1" dirty="0">
                <a:solidFill>
                  <a:schemeClr val="bg1"/>
                </a:solidFill>
                <a:latin typeface="Arial"/>
                <a:ea typeface="微軟正黑體"/>
              </a:rPr>
              <a:t>兌換利益減少</a:t>
            </a:r>
          </a:p>
        </p:txBody>
      </p:sp>
      <p:cxnSp>
        <p:nvCxnSpPr>
          <p:cNvPr id="21" name="直線單箭頭接點 20"/>
          <p:cNvCxnSpPr>
            <a:stCxn id="23" idx="2"/>
          </p:cNvCxnSpPr>
          <p:nvPr/>
        </p:nvCxnSpPr>
        <p:spPr>
          <a:xfrm flipH="1">
            <a:off x="5837382" y="2985386"/>
            <a:ext cx="6133" cy="963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圓角矩形 26"/>
          <p:cNvSpPr/>
          <p:nvPr/>
        </p:nvSpPr>
        <p:spPr>
          <a:xfrm>
            <a:off x="7563422" y="2135577"/>
            <a:ext cx="1543893" cy="885076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 smtClean="0">
                <a:solidFill>
                  <a:schemeClr val="bg1"/>
                </a:solidFill>
                <a:latin typeface="Arial"/>
                <a:ea typeface="微軟正黑體"/>
              </a:rPr>
              <a:t>停業單位利益減少係</a:t>
            </a:r>
            <a:r>
              <a:rPr lang="en-US" altLang="zh-TW" sz="1400" b="1" dirty="0" smtClean="0">
                <a:solidFill>
                  <a:schemeClr val="bg1"/>
                </a:solidFill>
                <a:latin typeface="Arial"/>
                <a:ea typeface="微軟正黑體"/>
              </a:rPr>
              <a:t>2023</a:t>
            </a:r>
            <a:r>
              <a:rPr lang="zh-TW" altLang="en-US" sz="1400" b="1" dirty="0" smtClean="0">
                <a:solidFill>
                  <a:schemeClr val="bg1"/>
                </a:solidFill>
                <a:latin typeface="Arial"/>
                <a:ea typeface="微軟正黑體"/>
              </a:rPr>
              <a:t>美國有出售房產利得</a:t>
            </a:r>
            <a:endParaRPr lang="zh-TW" altLang="en-US" sz="1400" b="1" dirty="0">
              <a:solidFill>
                <a:schemeClr val="bg1"/>
              </a:solidFill>
              <a:latin typeface="Arial"/>
              <a:ea typeface="微軟正黑體"/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 flipH="1">
            <a:off x="8506368" y="2992969"/>
            <a:ext cx="6133" cy="963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圖表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123744"/>
              </p:ext>
            </p:extLst>
          </p:nvPr>
        </p:nvGraphicFramePr>
        <p:xfrm>
          <a:off x="439569" y="1376217"/>
          <a:ext cx="9958423" cy="5181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25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3332700" y="364131"/>
            <a:ext cx="5760640" cy="531440"/>
          </a:xfrm>
          <a:prstGeom prst="roundRect">
            <a:avLst>
              <a:gd name="adj" fmla="val 22671"/>
            </a:avLst>
          </a:prstGeom>
          <a:solidFill>
            <a:schemeClr val="bg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  <a:defRPr/>
            </a:pPr>
            <a:r>
              <a:rPr lang="en-US" altLang="zh-TW" sz="3200" b="1" dirty="0" smtClean="0">
                <a:solidFill>
                  <a:schemeClr val="tx1"/>
                </a:solidFill>
              </a:rPr>
              <a:t>2024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年</a:t>
            </a:r>
            <a:r>
              <a:rPr lang="zh-TW" altLang="en-US" sz="3200" b="1" dirty="0">
                <a:solidFill>
                  <a:schemeClr val="tx1"/>
                </a:solidFill>
              </a:rPr>
              <a:t>第三季合併資產負債表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11243749" y="6413778"/>
            <a:ext cx="685867" cy="365125"/>
          </a:xfrm>
        </p:spPr>
        <p:txBody>
          <a:bodyPr/>
          <a:lstStyle/>
          <a:p>
            <a:fld id="{60A26F54-61ED-47AD-9B14-B8E1FAD32CC9}" type="slidenum">
              <a:rPr lang="zh-TW" altLang="en-US" smtClean="0"/>
              <a:t>11</a:t>
            </a:fld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039241"/>
              </p:ext>
            </p:extLst>
          </p:nvPr>
        </p:nvGraphicFramePr>
        <p:xfrm>
          <a:off x="698679" y="1003585"/>
          <a:ext cx="10846776" cy="5468863"/>
        </p:xfrm>
        <a:graphic>
          <a:graphicData uri="http://schemas.openxmlformats.org/drawingml/2006/table">
            <a:tbl>
              <a:tblPr/>
              <a:tblGrid>
                <a:gridCol w="6709177">
                  <a:extLst>
                    <a:ext uri="{9D8B030D-6E8A-4147-A177-3AD203B41FA5}">
                      <a16:colId xmlns:a16="http://schemas.microsoft.com/office/drawing/2014/main" val="1119043042"/>
                    </a:ext>
                  </a:extLst>
                </a:gridCol>
                <a:gridCol w="1747353">
                  <a:extLst>
                    <a:ext uri="{9D8B030D-6E8A-4147-A177-3AD203B41FA5}">
                      <a16:colId xmlns:a16="http://schemas.microsoft.com/office/drawing/2014/main" val="3929600291"/>
                    </a:ext>
                  </a:extLst>
                </a:gridCol>
                <a:gridCol w="1450632">
                  <a:extLst>
                    <a:ext uri="{9D8B030D-6E8A-4147-A177-3AD203B41FA5}">
                      <a16:colId xmlns:a16="http://schemas.microsoft.com/office/drawing/2014/main" val="3035240557"/>
                    </a:ext>
                  </a:extLst>
                </a:gridCol>
                <a:gridCol w="939614">
                  <a:extLst>
                    <a:ext uri="{9D8B030D-6E8A-4147-A177-3AD203B41FA5}">
                      <a16:colId xmlns:a16="http://schemas.microsoft.com/office/drawing/2014/main" val="1232534437"/>
                    </a:ext>
                  </a:extLst>
                </a:gridCol>
              </a:tblGrid>
              <a:tr h="43301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資產負債表</a:t>
                      </a:r>
                      <a:b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</a:br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</a:t>
                      </a:r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新台幣百萬元</a:t>
                      </a:r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)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2024/9/30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2023/9/30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年變動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657515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現金及約當現金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1,027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822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205.0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840725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按攤銷後成本衡量之金融資產－流動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325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234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91.0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936044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應收款項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624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655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(31.0)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157225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存貨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796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1,062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(266.0)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138989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流動資產合計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3,051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3,043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8.0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645010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投資性不動產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194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196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(2.0)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26042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不動產、廠房及設備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849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892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(43.0)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919107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資產總計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4,314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4,290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24.0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567851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短期借款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100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100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0.0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070383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應付款項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236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262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(26.0)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092383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</a:t>
                      </a:r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流動負債合計</a:t>
                      </a:r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392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393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(1.0)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246070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非流動負債合計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264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226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38.0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280398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負債總計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656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619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37.0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870924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普通股股本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1,821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1,836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(15.0)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8398677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保留盈餘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1,729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1,754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(25.0)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778486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股東權益總計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3,658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3,671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(13.0)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693108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流動比率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778%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774%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12858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速動比率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504%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435%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69%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8352490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負債比率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15%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14%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26620"/>
                  </a:ext>
                </a:extLst>
              </a:tr>
              <a:tr h="24885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股東權益報酬率（年化）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1.6%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1.5%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0.1%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908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88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2975535" y="908720"/>
            <a:ext cx="5760640" cy="531440"/>
          </a:xfrm>
          <a:prstGeom prst="roundRect">
            <a:avLst>
              <a:gd name="adj" fmla="val 22671"/>
            </a:avLst>
          </a:prstGeom>
          <a:solidFill>
            <a:schemeClr val="bg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  <a:defRPr/>
            </a:pPr>
            <a:r>
              <a:rPr lang="en-US" altLang="zh-TW" sz="3200" b="1" dirty="0" smtClean="0">
                <a:solidFill>
                  <a:schemeClr val="tx1"/>
                </a:solidFill>
              </a:rPr>
              <a:t>2024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年</a:t>
            </a:r>
            <a:r>
              <a:rPr lang="zh-TW" altLang="en-US" sz="3200" b="1" dirty="0">
                <a:solidFill>
                  <a:schemeClr val="tx1"/>
                </a:solidFill>
              </a:rPr>
              <a:t>第三季合併現金流量表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1230230" y="6419271"/>
            <a:ext cx="685867" cy="365125"/>
          </a:xfrm>
        </p:spPr>
        <p:txBody>
          <a:bodyPr/>
          <a:lstStyle/>
          <a:p>
            <a:fld id="{60A26F54-61ED-47AD-9B14-B8E1FAD32CC9}" type="slidenum">
              <a:rPr lang="zh-TW" altLang="en-US" smtClean="0"/>
              <a:t>12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272544"/>
              </p:ext>
            </p:extLst>
          </p:nvPr>
        </p:nvGraphicFramePr>
        <p:xfrm>
          <a:off x="995218" y="1769841"/>
          <a:ext cx="10587182" cy="4566303"/>
        </p:xfrm>
        <a:graphic>
          <a:graphicData uri="http://schemas.openxmlformats.org/drawingml/2006/table">
            <a:tbl>
              <a:tblPr/>
              <a:tblGrid>
                <a:gridCol w="5198383">
                  <a:extLst>
                    <a:ext uri="{9D8B030D-6E8A-4147-A177-3AD203B41FA5}">
                      <a16:colId xmlns:a16="http://schemas.microsoft.com/office/drawing/2014/main" val="2695822564"/>
                    </a:ext>
                  </a:extLst>
                </a:gridCol>
                <a:gridCol w="2837212">
                  <a:extLst>
                    <a:ext uri="{9D8B030D-6E8A-4147-A177-3AD203B41FA5}">
                      <a16:colId xmlns:a16="http://schemas.microsoft.com/office/drawing/2014/main" val="2277114897"/>
                    </a:ext>
                  </a:extLst>
                </a:gridCol>
                <a:gridCol w="2551587">
                  <a:extLst>
                    <a:ext uri="{9D8B030D-6E8A-4147-A177-3AD203B41FA5}">
                      <a16:colId xmlns:a16="http://schemas.microsoft.com/office/drawing/2014/main" val="4185035404"/>
                    </a:ext>
                  </a:extLst>
                </a:gridCol>
              </a:tblGrid>
              <a:tr h="7397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現金流量表</a:t>
                      </a:r>
                      <a:b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</a:br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</a:t>
                      </a:r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新台幣百萬元</a:t>
                      </a:r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)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2024 3Q </a:t>
                      </a:r>
                      <a:b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</a:b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YTD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2023 3Q </a:t>
                      </a:r>
                      <a:b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</a:b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YTD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075319"/>
                  </a:ext>
                </a:extLst>
              </a:tr>
              <a:tr h="425168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營業活動之淨現金流入（出）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308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219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404106"/>
                  </a:ext>
                </a:extLst>
              </a:tr>
              <a:tr h="425168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投資活動之淨現金流入（出）</a:t>
                      </a:r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(272)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350772"/>
                  </a:ext>
                </a:extLst>
              </a:tr>
              <a:tr h="425168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籌資活動之淨現金流入（出）</a:t>
                      </a:r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(37)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(300)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012446"/>
                  </a:ext>
                </a:extLst>
              </a:tr>
              <a:tr h="425168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匯率影響數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807815"/>
                  </a:ext>
                </a:extLst>
              </a:tr>
              <a:tr h="425168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本期現金及約當現金增加（減少）</a:t>
                      </a:r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 </a:t>
                      </a:r>
                      <a:endParaRPr lang="zh-TW" alt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290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(348)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549613"/>
                  </a:ext>
                </a:extLst>
              </a:tr>
              <a:tr h="425168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期初現金及約當現金餘額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737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1,170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335799"/>
                  </a:ext>
                </a:extLst>
              </a:tr>
              <a:tr h="425168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期末現金及約當現金餘額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1,027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822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988411"/>
                  </a:ext>
                </a:extLst>
              </a:tr>
              <a:tr h="425168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附註： 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 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018320"/>
                  </a:ext>
                </a:extLst>
              </a:tr>
              <a:tr h="425168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折舊及攤銷費用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674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63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1144542" y="1595131"/>
            <a:ext cx="4435384" cy="3011159"/>
          </a:xfrm>
        </p:spPr>
        <p:txBody>
          <a:bodyPr/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TW" altLang="zh-TW" sz="3200" b="1" dirty="0" smtClean="0"/>
              <a:t>持續提升企業體質</a:t>
            </a:r>
            <a:endParaRPr lang="en-US" altLang="zh-TW" sz="3200" b="1" dirty="0" smtClean="0"/>
          </a:p>
          <a:p>
            <a:pPr lvl="1"/>
            <a:r>
              <a:rPr lang="zh-TW" altLang="en-US" sz="2000" dirty="0"/>
              <a:t>力行品質第一企業文化</a:t>
            </a:r>
            <a:endParaRPr lang="en-US" altLang="zh-TW" sz="2000" dirty="0"/>
          </a:p>
          <a:p>
            <a:pPr lvl="1"/>
            <a:r>
              <a:rPr lang="zh-TW" altLang="zh-TW" sz="2000" dirty="0" smtClean="0"/>
              <a:t>組織</a:t>
            </a:r>
            <a:r>
              <a:rPr lang="zh-TW" altLang="en-US" sz="2000" dirty="0" smtClean="0"/>
              <a:t>精實 </a:t>
            </a:r>
            <a:r>
              <a:rPr lang="en-US" altLang="zh-TW" sz="2000" dirty="0"/>
              <a:t>/</a:t>
            </a:r>
            <a:r>
              <a:rPr lang="zh-TW" altLang="en-US" sz="2000" dirty="0"/>
              <a:t> </a:t>
            </a:r>
            <a:r>
              <a:rPr lang="zh-TW" altLang="en-US" sz="2000" dirty="0" smtClean="0"/>
              <a:t>技術精進 </a:t>
            </a:r>
            <a:endParaRPr lang="en-US" altLang="zh-TW" sz="2000" dirty="0"/>
          </a:p>
          <a:p>
            <a:pPr lvl="1"/>
            <a:r>
              <a:rPr lang="zh-TW" altLang="en-US" sz="2000" dirty="0"/>
              <a:t>製程</a:t>
            </a:r>
            <a:r>
              <a:rPr lang="zh-TW" altLang="en-US" sz="2000" dirty="0" smtClean="0"/>
              <a:t>自動化 </a:t>
            </a:r>
            <a:r>
              <a:rPr lang="en-US" altLang="zh-TW" sz="2000" dirty="0" smtClean="0"/>
              <a:t>/</a:t>
            </a:r>
            <a:r>
              <a:rPr lang="zh-TW" altLang="en-US" sz="2000" dirty="0" smtClean="0"/>
              <a:t> </a:t>
            </a:r>
            <a:r>
              <a:rPr lang="zh-TW" altLang="en-US" sz="2000" dirty="0"/>
              <a:t>新</a:t>
            </a:r>
            <a:r>
              <a:rPr lang="zh-TW" altLang="en-US" sz="2000" dirty="0" smtClean="0"/>
              <a:t>技術應用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1500" dirty="0" smtClean="0"/>
              <a:t/>
            </a:r>
            <a:br>
              <a:rPr lang="en-US" altLang="zh-TW" sz="1500" dirty="0" smtClean="0"/>
            </a:br>
            <a:endParaRPr lang="en-US" altLang="zh-TW" sz="1500" dirty="0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TW" altLang="en-US" sz="3200" b="1" dirty="0" smtClean="0"/>
              <a:t>致力</a:t>
            </a:r>
            <a:r>
              <a:rPr lang="zh-TW" altLang="zh-TW" sz="3200" b="1" dirty="0" smtClean="0"/>
              <a:t>推動企業轉型</a:t>
            </a:r>
            <a:endParaRPr lang="en-US" altLang="zh-TW" sz="3200" b="1" dirty="0" smtClean="0"/>
          </a:p>
          <a:p>
            <a:pPr lvl="1"/>
            <a:r>
              <a:rPr lang="zh-TW" altLang="en-US" sz="2000" dirty="0"/>
              <a:t>全面實施</a:t>
            </a:r>
            <a:r>
              <a:rPr lang="en-US" altLang="zh-TW" sz="2000" dirty="0"/>
              <a:t>ESG</a:t>
            </a:r>
            <a:r>
              <a:rPr lang="zh-TW" altLang="en-US" sz="2000" dirty="0"/>
              <a:t>永續</a:t>
            </a:r>
            <a:r>
              <a:rPr lang="zh-TW" altLang="en-US" sz="2000" dirty="0" smtClean="0"/>
              <a:t>經營</a:t>
            </a:r>
            <a:endParaRPr lang="en-US" altLang="zh-TW" sz="2000" dirty="0"/>
          </a:p>
          <a:p>
            <a:pPr lvl="1"/>
            <a:r>
              <a:rPr lang="zh-TW" altLang="en-US" sz="2000" dirty="0" smtClean="0"/>
              <a:t>落實價值</a:t>
            </a:r>
            <a:r>
              <a:rPr lang="zh-TW" altLang="en-US" sz="2000" dirty="0"/>
              <a:t>提升</a:t>
            </a:r>
            <a:r>
              <a:rPr lang="zh-TW" altLang="en-US" sz="2000" dirty="0" smtClean="0"/>
              <a:t>策略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致力</a:t>
            </a:r>
            <a:r>
              <a:rPr lang="zh-TW" altLang="en-US" sz="2000" dirty="0"/>
              <a:t>於</a:t>
            </a:r>
            <a:r>
              <a:rPr lang="zh-TW" altLang="zh-TW" sz="2000" dirty="0"/>
              <a:t>電</a:t>
            </a:r>
            <a:r>
              <a:rPr lang="zh-TW" altLang="zh-TW" sz="2000" dirty="0" smtClean="0"/>
              <a:t>控</a:t>
            </a:r>
            <a:r>
              <a:rPr lang="zh-TW" altLang="en-US" sz="2000" dirty="0" smtClean="0"/>
              <a:t>自製</a:t>
            </a:r>
            <a:endParaRPr lang="zh-TW" altLang="zh-TW" sz="2000" dirty="0"/>
          </a:p>
        </p:txBody>
      </p:sp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3.</a:t>
            </a:r>
            <a:r>
              <a:rPr lang="zh-TW" altLang="en-US" dirty="0" smtClean="0"/>
              <a:t> 未來發展策略</a:t>
            </a:r>
            <a:endParaRPr lang="zh-TW" altLang="en-US" dirty="0"/>
          </a:p>
        </p:txBody>
      </p:sp>
      <p:sp>
        <p:nvSpPr>
          <p:cNvPr id="5" name="內容版面配置區 3"/>
          <p:cNvSpPr txBox="1">
            <a:spLocks/>
          </p:cNvSpPr>
          <p:nvPr/>
        </p:nvSpPr>
        <p:spPr>
          <a:xfrm>
            <a:off x="6082846" y="1595131"/>
            <a:ext cx="4489904" cy="2771129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TW" altLang="zh-TW" sz="3200" b="1" dirty="0" smtClean="0"/>
              <a:t>持續</a:t>
            </a:r>
            <a:r>
              <a:rPr lang="zh-TW" altLang="en-US" sz="3200" b="1" dirty="0" smtClean="0"/>
              <a:t>優</a:t>
            </a:r>
            <a:r>
              <a:rPr lang="zh-TW" altLang="zh-TW" sz="3200" b="1" dirty="0" smtClean="0"/>
              <a:t>化商業模式</a:t>
            </a:r>
            <a:endParaRPr lang="en-US" altLang="zh-TW" sz="3200" b="1" dirty="0" smtClean="0"/>
          </a:p>
          <a:p>
            <a:pPr lvl="1"/>
            <a:r>
              <a:rPr lang="zh-TW" altLang="en-US" sz="1800" dirty="0" smtClean="0"/>
              <a:t>提升平包繃核心產品的競爭力</a:t>
            </a:r>
            <a:endParaRPr lang="en-US" altLang="zh-TW" sz="1800" dirty="0" smtClean="0"/>
          </a:p>
          <a:p>
            <a:pPr lvl="1"/>
            <a:r>
              <a:rPr lang="zh-TW" altLang="en-US" sz="1800" dirty="0" smtClean="0"/>
              <a:t>自製與外包的平衡</a:t>
            </a:r>
            <a:endParaRPr lang="en-US" altLang="zh-TW" sz="1800" dirty="0" smtClean="0"/>
          </a:p>
          <a:p>
            <a:pPr lvl="1"/>
            <a:r>
              <a:rPr lang="zh-TW" altLang="en-US" sz="1800" dirty="0" smtClean="0"/>
              <a:t>新創</a:t>
            </a:r>
            <a:r>
              <a:rPr lang="zh-TW" altLang="zh-TW" sz="1800" dirty="0" smtClean="0"/>
              <a:t>事業</a:t>
            </a:r>
            <a:r>
              <a:rPr lang="zh-TW" altLang="en-US" sz="1800" dirty="0" smtClean="0"/>
              <a:t>客製接單</a:t>
            </a: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500" dirty="0" smtClean="0"/>
              <a:t/>
            </a:r>
            <a:br>
              <a:rPr lang="en-US" altLang="zh-TW" sz="1500" dirty="0" smtClean="0"/>
            </a:br>
            <a:endParaRPr lang="en-US" altLang="zh-TW" sz="1500" dirty="0" smtClean="0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TW" altLang="zh-TW" sz="3200" b="1" dirty="0" smtClean="0"/>
              <a:t>建立長期</a:t>
            </a:r>
            <a:r>
              <a:rPr lang="zh-TW" altLang="en-US" sz="3200" b="1" dirty="0" smtClean="0"/>
              <a:t>競爭</a:t>
            </a:r>
            <a:r>
              <a:rPr lang="zh-TW" altLang="zh-TW" sz="3200" b="1" dirty="0" smtClean="0"/>
              <a:t>優勢</a:t>
            </a:r>
            <a:endParaRPr lang="en-US" altLang="zh-TW" sz="3200" b="1" dirty="0" smtClean="0"/>
          </a:p>
          <a:p>
            <a:pPr lvl="1"/>
            <a:r>
              <a:rPr lang="zh-TW" altLang="zh-TW" sz="1800" dirty="0" smtClean="0"/>
              <a:t>策略聯盟：持續檢視／強化</a:t>
            </a:r>
          </a:p>
          <a:p>
            <a:pPr lvl="1"/>
            <a:r>
              <a:rPr lang="zh-TW" altLang="zh-TW" sz="1800" dirty="0" smtClean="0"/>
              <a:t>合資／併購：上下游，異業</a:t>
            </a:r>
            <a:endParaRPr lang="zh-TW" altLang="zh-TW" sz="1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6F54-61ED-47AD-9B14-B8E1FAD32CC9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360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647728" y="4365104"/>
            <a:ext cx="6048672" cy="1008112"/>
          </a:xfrm>
        </p:spPr>
        <p:txBody>
          <a:bodyPr/>
          <a:lstStyle/>
          <a:p>
            <a:r>
              <a:rPr lang="en-US" altLang="zh-TW" sz="6000" i="1" dirty="0">
                <a:solidFill>
                  <a:schemeClr val="tx1"/>
                </a:solidFill>
                <a:latin typeface="+mn-ea"/>
              </a:rPr>
              <a:t>Q &amp; A</a:t>
            </a:r>
            <a:endParaRPr lang="zh-TW" altLang="en-US" sz="6000" i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TW" dirty="0" smtClean="0"/>
              <a:t>02</a:t>
            </a:r>
            <a:endParaRPr lang="zh-TW" altLang="en-US" dirty="0"/>
          </a:p>
        </p:txBody>
      </p:sp>
      <p:pic>
        <p:nvPicPr>
          <p:cNvPr id="7" name="圖片版面配置區 6"/>
          <p:cNvPicPr>
            <a:picLocks noGrp="1" noChangeAspect="1"/>
          </p:cNvPicPr>
          <p:nvPr>
            <p:ph type="pic"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2B250-172A-49BA-948D-1AB4BB052519}" type="slidenum">
              <a:rPr lang="zh-TW" altLang="en-US" smtClean="0"/>
              <a:pPr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085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6F54-61ED-47AD-9B14-B8E1FAD32CC9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5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660229"/>
              </p:ext>
            </p:extLst>
          </p:nvPr>
        </p:nvGraphicFramePr>
        <p:xfrm>
          <a:off x="4223805" y="1750452"/>
          <a:ext cx="6192689" cy="1916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4856">
                <a:tc>
                  <a:txBody>
                    <a:bodyPr/>
                    <a:lstStyle/>
                    <a:p>
                      <a:pPr algn="ctr"/>
                      <a:endParaRPr lang="zh-TW" altLang="en-US" sz="25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5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5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zh-TW" altLang="en-US" sz="4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ysClr val="windowText" lastClr="000000"/>
                          </a:solidFill>
                        </a:rPr>
                        <a:t>公司簡報</a:t>
                      </a:r>
                      <a:endParaRPr lang="zh-TW" altLang="en-US" sz="4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solidFill>
                            <a:sysClr val="windowText" lastClr="000000"/>
                          </a:solidFill>
                        </a:rPr>
                        <a:t>14:</a:t>
                      </a:r>
                      <a:r>
                        <a:rPr lang="zh-TW" altLang="en-US" sz="36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zh-TW" sz="3600" dirty="0" smtClean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  <a:r>
                        <a:rPr lang="zh-TW" altLang="en-US" sz="36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zh-TW" sz="3600" dirty="0" smtClean="0">
                          <a:solidFill>
                            <a:sysClr val="windowText" lastClr="000000"/>
                          </a:solidFill>
                        </a:rPr>
                        <a:t>~</a:t>
                      </a:r>
                      <a:r>
                        <a:rPr lang="zh-TW" altLang="en-US" sz="36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zh-TW" sz="3600" dirty="0" smtClean="0">
                          <a:solidFill>
                            <a:sysClr val="windowText" lastClr="000000"/>
                          </a:solidFill>
                        </a:rPr>
                        <a:t>15:00</a:t>
                      </a:r>
                      <a:endParaRPr lang="zh-TW" altLang="en-US" sz="3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TW" altLang="en-US" sz="4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ysClr val="windowText" lastClr="000000"/>
                          </a:solidFill>
                        </a:rPr>
                        <a:t>Q</a:t>
                      </a:r>
                      <a:r>
                        <a:rPr lang="zh-TW" altLang="en-US" sz="40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zh-TW" sz="4000" dirty="0" smtClean="0">
                          <a:solidFill>
                            <a:sysClr val="windowText" lastClr="000000"/>
                          </a:solidFill>
                        </a:rPr>
                        <a:t>&amp;</a:t>
                      </a:r>
                      <a:r>
                        <a:rPr lang="zh-TW" altLang="en-US" sz="40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zh-TW" sz="4000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zh-TW" altLang="en-US" sz="4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solidFill>
                            <a:sysClr val="windowText" lastClr="000000"/>
                          </a:solidFill>
                        </a:rPr>
                        <a:t>15:</a:t>
                      </a:r>
                      <a:r>
                        <a:rPr lang="zh-TW" altLang="en-US" sz="36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zh-TW" sz="3600" dirty="0" smtClean="0">
                          <a:solidFill>
                            <a:sysClr val="windowText" lastClr="000000"/>
                          </a:solidFill>
                        </a:rPr>
                        <a:t>00</a:t>
                      </a:r>
                      <a:r>
                        <a:rPr lang="zh-TW" altLang="en-US" sz="36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zh-TW" sz="3600" dirty="0" smtClean="0">
                          <a:solidFill>
                            <a:sysClr val="windowText" lastClr="000000"/>
                          </a:solidFill>
                        </a:rPr>
                        <a:t>~</a:t>
                      </a:r>
                      <a:r>
                        <a:rPr lang="zh-TW" altLang="en-US" sz="36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zh-TW" sz="3600" dirty="0" smtClean="0">
                          <a:solidFill>
                            <a:sysClr val="windowText" lastClr="000000"/>
                          </a:solidFill>
                        </a:rPr>
                        <a:t>15:30</a:t>
                      </a:r>
                      <a:endParaRPr lang="zh-TW" altLang="en-US" sz="3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文字版面配置區 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zh-TW" altLang="en-US" dirty="0"/>
              <a:t>議 程</a:t>
            </a:r>
          </a:p>
        </p:txBody>
      </p:sp>
    </p:spTree>
    <p:extLst>
      <p:ext uri="{BB962C8B-B14F-4D97-AF65-F5344CB8AC3E}">
        <p14:creationId xmlns:p14="http://schemas.microsoft.com/office/powerpoint/2010/main" val="1119570971"/>
      </p:ext>
    </p:extLst>
  </p:cSld>
  <p:clrMapOvr>
    <a:masterClrMapping/>
  </p:clrMapOvr>
  <p:transition advTm="212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200" dirty="0"/>
              <a:t>本簡報資料所提供之資訊，包含所有前瞻性的</a:t>
            </a:r>
          </a:p>
          <a:p>
            <a:pPr>
              <a:buNone/>
            </a:pPr>
            <a:r>
              <a:rPr lang="zh-TW" altLang="en-US" sz="2200" dirty="0"/>
              <a:t>看法，將不會因任何新的資訊、未來事件、或</a:t>
            </a:r>
          </a:p>
          <a:p>
            <a:pPr>
              <a:buNone/>
            </a:pPr>
            <a:r>
              <a:rPr lang="zh-TW" altLang="en-US" sz="2200" dirty="0"/>
              <a:t>任何狀況的產生而更新相關資訊。高林股份有</a:t>
            </a:r>
          </a:p>
          <a:p>
            <a:pPr>
              <a:buNone/>
            </a:pPr>
            <a:r>
              <a:rPr lang="zh-TW" altLang="en-US" sz="2200" dirty="0"/>
              <a:t>限公司（本公司）並不負有更新或修正本簡報</a:t>
            </a:r>
          </a:p>
          <a:p>
            <a:pPr>
              <a:buNone/>
            </a:pPr>
            <a:r>
              <a:rPr lang="zh-TW" altLang="en-US" sz="2200" dirty="0"/>
              <a:t>資料內容之責任。本簡報資料中所提供之資訊</a:t>
            </a:r>
          </a:p>
          <a:p>
            <a:pPr>
              <a:buNone/>
            </a:pPr>
            <a:r>
              <a:rPr lang="zh-TW" altLang="en-US" sz="2200" dirty="0"/>
              <a:t>並未明示或暗示的表達或保證其具有正確性、</a:t>
            </a:r>
          </a:p>
          <a:p>
            <a:pPr>
              <a:buNone/>
            </a:pPr>
            <a:r>
              <a:rPr lang="zh-TW" altLang="en-US" sz="2200" dirty="0"/>
              <a:t>完整性、或可靠性，亦不代表本公司、產業狀</a:t>
            </a:r>
          </a:p>
          <a:p>
            <a:pPr>
              <a:buNone/>
            </a:pPr>
            <a:r>
              <a:rPr lang="zh-TW" altLang="en-US" sz="2200" dirty="0"/>
              <a:t>況或後續重大發展的完整論述。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zh-TW" altLang="en-US" dirty="0"/>
              <a:t>免責聲明</a:t>
            </a:r>
          </a:p>
        </p:txBody>
      </p:sp>
    </p:spTree>
    <p:extLst>
      <p:ext uri="{BB962C8B-B14F-4D97-AF65-F5344CB8AC3E}">
        <p14:creationId xmlns:p14="http://schemas.microsoft.com/office/powerpoint/2010/main" val="19425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/>
          <p:cNvGrpSpPr/>
          <p:nvPr/>
        </p:nvGrpSpPr>
        <p:grpSpPr>
          <a:xfrm>
            <a:off x="623393" y="1690924"/>
            <a:ext cx="5643603" cy="1857388"/>
            <a:chOff x="1605023" y="1016332"/>
            <a:chExt cx="5643603" cy="1857388"/>
          </a:xfrm>
        </p:grpSpPr>
        <p:sp>
          <p:nvSpPr>
            <p:cNvPr id="8" name="Rectangle 3"/>
            <p:cNvSpPr txBox="1">
              <a:spLocks noChangeArrowheads="1"/>
            </p:cNvSpPr>
            <p:nvPr/>
          </p:nvSpPr>
          <p:spPr bwMode="auto">
            <a:xfrm>
              <a:off x="1605023" y="1016332"/>
              <a:ext cx="5643603" cy="185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269861" indent="-269861" eaLnBrk="0" hangingPunct="0">
                <a:lnSpc>
                  <a:spcPts val="2600"/>
                </a:lnSpc>
                <a:buClr>
                  <a:srgbClr val="003399"/>
                </a:buClr>
                <a:buSzPct val="130000"/>
                <a:buBlip>
                  <a:blip r:embed="rId3"/>
                </a:buBlip>
              </a:pP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成立時間</a:t>
              </a:r>
              <a:r>
                <a:rPr lang="en-US" altLang="zh-TW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:</a:t>
              </a: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1965</a:t>
              </a: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年</a:t>
              </a:r>
              <a:r>
                <a:rPr lang="en-US" altLang="zh-TW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10</a:t>
              </a: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月</a:t>
              </a:r>
              <a:r>
                <a:rPr lang="en-US" altLang="zh-TW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(TW</a:t>
              </a: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1531)</a:t>
              </a:r>
              <a:endParaRPr lang="zh-TW" altLang="en-US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69861" indent="-269861" eaLnBrk="0" hangingPunct="0">
                <a:lnSpc>
                  <a:spcPts val="2600"/>
                </a:lnSpc>
                <a:buClr>
                  <a:srgbClr val="003399"/>
                </a:buClr>
                <a:buSzPct val="130000"/>
                <a:buBlip>
                  <a:blip r:embed="rId3"/>
                </a:buBlip>
              </a:pP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資本額</a:t>
              </a:r>
              <a:r>
                <a:rPr lang="en-US" altLang="zh-TW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:</a:t>
              </a: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 新臺幣</a:t>
              </a:r>
              <a:r>
                <a:rPr lang="en-US" altLang="zh-TW" dirty="0" smtClean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18.21</a:t>
              </a:r>
              <a:r>
                <a:rPr lang="zh-TW" altLang="en-US" dirty="0" smtClean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億</a:t>
              </a: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元</a:t>
              </a:r>
              <a:endParaRPr lang="en-US" altLang="zh-TW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69861" indent="-269861" eaLnBrk="0" hangingPunct="0">
                <a:lnSpc>
                  <a:spcPts val="2600"/>
                </a:lnSpc>
                <a:buClr>
                  <a:srgbClr val="003399"/>
                </a:buClr>
                <a:buSzPct val="130000"/>
                <a:buBlip>
                  <a:blip r:embed="rId3"/>
                </a:buBlip>
              </a:pPr>
              <a:r>
                <a:rPr lang="zh-TW" altLang="en-US" cap="all" dirty="0">
                  <a:ln w="9000" cmpd="sng">
                    <a:solidFill>
                      <a:schemeClr val="bg2">
                        <a:lumMod val="25000"/>
                      </a:schemeClr>
                    </a:solidFill>
                    <a:prstDash val="solid"/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主要產品</a:t>
              </a:r>
              <a:r>
                <a:rPr lang="en-US" altLang="zh-TW" cap="all" dirty="0">
                  <a:ln w="9000" cmpd="sng">
                    <a:solidFill>
                      <a:schemeClr val="bg2">
                        <a:lumMod val="25000"/>
                      </a:schemeClr>
                    </a:solidFill>
                    <a:prstDash val="solid"/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:</a:t>
              </a:r>
              <a:r>
                <a:rPr lang="zh-TW" altLang="en-US" cap="all" dirty="0">
                  <a:ln w="9000" cmpd="sng">
                    <a:solidFill>
                      <a:schemeClr val="bg2">
                        <a:lumMod val="25000"/>
                      </a:schemeClr>
                    </a:solidFill>
                    <a:prstDash val="solid"/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zh-TW" altLang="en-US" cap="all" dirty="0">
                  <a:ln w="9000" cmpd="sng">
                    <a:solidFill>
                      <a:schemeClr val="accent6">
                        <a:lumMod val="75000"/>
                      </a:schemeClr>
                    </a:solidFill>
                    <a:prstDash val="solid"/>
                  </a:ln>
                  <a:solidFill>
                    <a:schemeClr val="accent6">
                      <a:lumMod val="7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工業用縫紉機</a:t>
              </a:r>
              <a:endParaRPr lang="en-US" altLang="zh-TW" cap="all" dirty="0">
                <a:ln w="90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69861" indent="-269861" eaLnBrk="0" hangingPunct="0">
                <a:lnSpc>
                  <a:spcPts val="2600"/>
                </a:lnSpc>
                <a:buClr>
                  <a:srgbClr val="003399"/>
                </a:buClr>
                <a:buSzPct val="130000"/>
                <a:buBlip>
                  <a:blip r:embed="rId3"/>
                </a:buBlip>
              </a:pP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自我品牌</a:t>
              </a:r>
              <a:r>
                <a:rPr lang="en-US" altLang="zh-TW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:</a:t>
              </a:r>
              <a:endParaRPr lang="zh-TW" altLang="en-US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69861" indent="-269861" eaLnBrk="0" hangingPunct="0">
                <a:lnSpc>
                  <a:spcPts val="2600"/>
                </a:lnSpc>
                <a:buClr>
                  <a:srgbClr val="003399"/>
                </a:buClr>
                <a:buSzPct val="130000"/>
                <a:buBlip>
                  <a:blip r:embed="rId3"/>
                </a:buBlip>
              </a:pP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員工人數</a:t>
              </a:r>
              <a:r>
                <a:rPr lang="en-US" altLang="zh-TW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:</a:t>
              </a: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 臺灣</a:t>
              </a:r>
              <a:r>
                <a:rPr lang="en-US" altLang="zh-TW" dirty="0" smtClean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109</a:t>
              </a:r>
              <a:r>
                <a:rPr lang="zh-TW" altLang="en-US" dirty="0" smtClean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人</a:t>
              </a:r>
              <a:r>
                <a:rPr lang="en-US" altLang="zh-TW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dirty="0" smtClean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集團</a:t>
              </a:r>
              <a:r>
                <a:rPr lang="en-US" altLang="zh-TW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lang="en-US" altLang="zh-TW" dirty="0" smtClean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82</a:t>
              </a:r>
              <a:r>
                <a:rPr lang="zh-TW" altLang="en-US" dirty="0" smtClean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人</a:t>
              </a:r>
              <a:r>
                <a:rPr lang="en-US" altLang="zh-TW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pPr marL="269861" indent="-269861" eaLnBrk="0" hangingPunct="0">
                <a:lnSpc>
                  <a:spcPts val="2600"/>
                </a:lnSpc>
                <a:buClr>
                  <a:srgbClr val="003399"/>
                </a:buClr>
                <a:buSzPct val="130000"/>
                <a:buBlip>
                  <a:blip r:embed="rId3"/>
                </a:buBlip>
              </a:pP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營運總部</a:t>
              </a:r>
              <a:r>
                <a:rPr lang="en-US" altLang="zh-TW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:</a:t>
              </a: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 臺北市民生東路三段</a:t>
              </a:r>
              <a:r>
                <a:rPr lang="en-US" altLang="zh-TW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128</a:t>
              </a:r>
              <a:r>
                <a:rPr lang="zh-TW" altLang="en-US" dirty="0">
                  <a:ln>
                    <a:solidFill>
                      <a:schemeClr val="bg2">
                        <a:lumMod val="25000"/>
                      </a:schemeClr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號十一樓</a:t>
              </a:r>
              <a:endParaRPr lang="en-US" altLang="zh-TW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342882" indent="-342882" eaLnBrk="0" hangingPunct="0">
                <a:buClr>
                  <a:srgbClr val="003399"/>
                </a:buClr>
                <a:buSzPct val="130000"/>
                <a:buBlip>
                  <a:blip r:embed="rId4"/>
                </a:buBlip>
              </a:pPr>
              <a:endParaRPr lang="en-US" altLang="zh-TW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eaLnBrk="0" hangingPunct="0">
                <a:buClr>
                  <a:srgbClr val="003399"/>
                </a:buClr>
                <a:buSzPct val="130000"/>
              </a:pPr>
              <a:endParaRPr lang="en-US" altLang="zh-TW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342882" indent="-342882" eaLnBrk="0" hangingPunct="0">
                <a:buClr>
                  <a:srgbClr val="003399"/>
                </a:buClr>
                <a:buSzPct val="130000"/>
                <a:buBlip>
                  <a:blip r:embed="rId4"/>
                </a:buBlip>
              </a:pPr>
              <a:endParaRPr lang="zh-TW" altLang="en-US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342882" indent="-342882" eaLnBrk="0" hangingPunct="0">
                <a:buClr>
                  <a:srgbClr val="003399"/>
                </a:buClr>
                <a:buSzPct val="130000"/>
              </a:pPr>
              <a:endParaRPr lang="zh-TW" altLang="en-US" sz="1600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1418" y="2047459"/>
              <a:ext cx="1139605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 高林公司簡介</a:t>
            </a:r>
            <a:endParaRPr lang="zh-TW" altLang="en-US" dirty="0"/>
          </a:p>
        </p:txBody>
      </p:sp>
      <p:grpSp>
        <p:nvGrpSpPr>
          <p:cNvPr id="9" name="群組 8"/>
          <p:cNvGrpSpPr/>
          <p:nvPr/>
        </p:nvGrpSpPr>
        <p:grpSpPr>
          <a:xfrm>
            <a:off x="4958894" y="1269250"/>
            <a:ext cx="6767284" cy="2711623"/>
            <a:chOff x="1714481" y="3000372"/>
            <a:chExt cx="6361953" cy="2500330"/>
          </a:xfrm>
        </p:grpSpPr>
        <p:grpSp>
          <p:nvGrpSpPr>
            <p:cNvPr id="10" name="Group 64"/>
            <p:cNvGrpSpPr>
              <a:grpSpLocks/>
            </p:cNvGrpSpPr>
            <p:nvPr/>
          </p:nvGrpSpPr>
          <p:grpSpPr bwMode="auto">
            <a:xfrm>
              <a:off x="1714481" y="3000372"/>
              <a:ext cx="6143669" cy="2500330"/>
              <a:chOff x="983356" y="1368104"/>
              <a:chExt cx="7361365" cy="4091342"/>
            </a:xfrm>
            <a:solidFill>
              <a:srgbClr val="A2AE2C"/>
            </a:solidFill>
          </p:grpSpPr>
          <p:sp>
            <p:nvSpPr>
              <p:cNvPr id="146" name="Freeform 59"/>
              <p:cNvSpPr>
                <a:spLocks/>
              </p:cNvSpPr>
              <p:nvPr/>
            </p:nvSpPr>
            <p:spPr bwMode="auto">
              <a:xfrm>
                <a:off x="983356" y="1903618"/>
                <a:ext cx="2611083" cy="3555828"/>
              </a:xfrm>
              <a:custGeom>
                <a:avLst/>
                <a:gdLst>
                  <a:gd name="T0" fmla="*/ 2147483647 w 1162"/>
                  <a:gd name="T1" fmla="*/ 2147483647 h 996"/>
                  <a:gd name="T2" fmla="*/ 2147483647 w 1162"/>
                  <a:gd name="T3" fmla="*/ 2147483647 h 996"/>
                  <a:gd name="T4" fmla="*/ 2147483647 w 1162"/>
                  <a:gd name="T5" fmla="*/ 2147483647 h 996"/>
                  <a:gd name="T6" fmla="*/ 2147483647 w 1162"/>
                  <a:gd name="T7" fmla="*/ 2147483647 h 996"/>
                  <a:gd name="T8" fmla="*/ 2147483647 w 1162"/>
                  <a:gd name="T9" fmla="*/ 2147483647 h 996"/>
                  <a:gd name="T10" fmla="*/ 2147483647 w 1162"/>
                  <a:gd name="T11" fmla="*/ 2147483647 h 996"/>
                  <a:gd name="T12" fmla="*/ 2147483647 w 1162"/>
                  <a:gd name="T13" fmla="*/ 2147483647 h 996"/>
                  <a:gd name="T14" fmla="*/ 2147483647 w 1162"/>
                  <a:gd name="T15" fmla="*/ 2147483647 h 996"/>
                  <a:gd name="T16" fmla="*/ 2147483647 w 1162"/>
                  <a:gd name="T17" fmla="*/ 2147483647 h 996"/>
                  <a:gd name="T18" fmla="*/ 2147483647 w 1162"/>
                  <a:gd name="T19" fmla="*/ 2147483647 h 996"/>
                  <a:gd name="T20" fmla="*/ 2147483647 w 1162"/>
                  <a:gd name="T21" fmla="*/ 2147483647 h 996"/>
                  <a:gd name="T22" fmla="*/ 2147483647 w 1162"/>
                  <a:gd name="T23" fmla="*/ 2147483647 h 996"/>
                  <a:gd name="T24" fmla="*/ 2147483647 w 1162"/>
                  <a:gd name="T25" fmla="*/ 2147483647 h 996"/>
                  <a:gd name="T26" fmla="*/ 2147483647 w 1162"/>
                  <a:gd name="T27" fmla="*/ 2147483647 h 996"/>
                  <a:gd name="T28" fmla="*/ 2147483647 w 1162"/>
                  <a:gd name="T29" fmla="*/ 2147483647 h 996"/>
                  <a:gd name="T30" fmla="*/ 2147483647 w 1162"/>
                  <a:gd name="T31" fmla="*/ 2147483647 h 996"/>
                  <a:gd name="T32" fmla="*/ 2147483647 w 1162"/>
                  <a:gd name="T33" fmla="*/ 2147483647 h 996"/>
                  <a:gd name="T34" fmla="*/ 2147483647 w 1162"/>
                  <a:gd name="T35" fmla="*/ 2147483647 h 996"/>
                  <a:gd name="T36" fmla="*/ 2147483647 w 1162"/>
                  <a:gd name="T37" fmla="*/ 2147483647 h 996"/>
                  <a:gd name="T38" fmla="*/ 2147483647 w 1162"/>
                  <a:gd name="T39" fmla="*/ 2147483647 h 996"/>
                  <a:gd name="T40" fmla="*/ 2147483647 w 1162"/>
                  <a:gd name="T41" fmla="*/ 2147483647 h 996"/>
                  <a:gd name="T42" fmla="*/ 2147483647 w 1162"/>
                  <a:gd name="T43" fmla="*/ 2147483647 h 996"/>
                  <a:gd name="T44" fmla="*/ 2147483647 w 1162"/>
                  <a:gd name="T45" fmla="*/ 2147483647 h 996"/>
                  <a:gd name="T46" fmla="*/ 2147483647 w 1162"/>
                  <a:gd name="T47" fmla="*/ 2147483647 h 996"/>
                  <a:gd name="T48" fmla="*/ 2147483647 w 1162"/>
                  <a:gd name="T49" fmla="*/ 2147483647 h 996"/>
                  <a:gd name="T50" fmla="*/ 2147483647 w 1162"/>
                  <a:gd name="T51" fmla="*/ 2147483647 h 996"/>
                  <a:gd name="T52" fmla="*/ 2147483647 w 1162"/>
                  <a:gd name="T53" fmla="*/ 2147483647 h 996"/>
                  <a:gd name="T54" fmla="*/ 2147483647 w 1162"/>
                  <a:gd name="T55" fmla="*/ 2147483647 h 996"/>
                  <a:gd name="T56" fmla="*/ 2147483647 w 1162"/>
                  <a:gd name="T57" fmla="*/ 2147483647 h 996"/>
                  <a:gd name="T58" fmla="*/ 2147483647 w 1162"/>
                  <a:gd name="T59" fmla="*/ 2147483647 h 996"/>
                  <a:gd name="T60" fmla="*/ 2147483647 w 1162"/>
                  <a:gd name="T61" fmla="*/ 2147483647 h 996"/>
                  <a:gd name="T62" fmla="*/ 2147483647 w 1162"/>
                  <a:gd name="T63" fmla="*/ 2147483647 h 996"/>
                  <a:gd name="T64" fmla="*/ 2147483647 w 1162"/>
                  <a:gd name="T65" fmla="*/ 2147483647 h 996"/>
                  <a:gd name="T66" fmla="*/ 2147483647 w 1162"/>
                  <a:gd name="T67" fmla="*/ 0 h 996"/>
                  <a:gd name="T68" fmla="*/ 2147483647 w 1162"/>
                  <a:gd name="T69" fmla="*/ 2147483647 h 996"/>
                  <a:gd name="T70" fmla="*/ 2147483647 w 1162"/>
                  <a:gd name="T71" fmla="*/ 2147483647 h 996"/>
                  <a:gd name="T72" fmla="*/ 2147483647 w 1162"/>
                  <a:gd name="T73" fmla="*/ 2147483647 h 996"/>
                  <a:gd name="T74" fmla="*/ 2147483647 w 1162"/>
                  <a:gd name="T75" fmla="*/ 2147483647 h 996"/>
                  <a:gd name="T76" fmla="*/ 2147483647 w 1162"/>
                  <a:gd name="T77" fmla="*/ 2147483647 h 996"/>
                  <a:gd name="T78" fmla="*/ 2147483647 w 1162"/>
                  <a:gd name="T79" fmla="*/ 2147483647 h 996"/>
                  <a:gd name="T80" fmla="*/ 2147483647 w 1162"/>
                  <a:gd name="T81" fmla="*/ 2147483647 h 996"/>
                  <a:gd name="T82" fmla="*/ 2147483647 w 1162"/>
                  <a:gd name="T83" fmla="*/ 2147483647 h 996"/>
                  <a:gd name="T84" fmla="*/ 2147483647 w 1162"/>
                  <a:gd name="T85" fmla="*/ 2147483647 h 996"/>
                  <a:gd name="T86" fmla="*/ 2147483647 w 1162"/>
                  <a:gd name="T87" fmla="*/ 2147483647 h 996"/>
                  <a:gd name="T88" fmla="*/ 2147483647 w 1162"/>
                  <a:gd name="T89" fmla="*/ 2147483647 h 996"/>
                  <a:gd name="T90" fmla="*/ 2147483647 w 1162"/>
                  <a:gd name="T91" fmla="*/ 2147483647 h 996"/>
                  <a:gd name="T92" fmla="*/ 2147483647 w 1162"/>
                  <a:gd name="T93" fmla="*/ 2147483647 h 996"/>
                  <a:gd name="T94" fmla="*/ 2147483647 w 1162"/>
                  <a:gd name="T95" fmla="*/ 2147483647 h 996"/>
                  <a:gd name="T96" fmla="*/ 2147483647 w 1162"/>
                  <a:gd name="T97" fmla="*/ 2147483647 h 996"/>
                  <a:gd name="T98" fmla="*/ 2147483647 w 1162"/>
                  <a:gd name="T99" fmla="*/ 2147483647 h 996"/>
                  <a:gd name="T100" fmla="*/ 2147483647 w 1162"/>
                  <a:gd name="T101" fmla="*/ 2147483647 h 996"/>
                  <a:gd name="T102" fmla="*/ 2147483647 w 1162"/>
                  <a:gd name="T103" fmla="*/ 2147483647 h 996"/>
                  <a:gd name="T104" fmla="*/ 2147483647 w 1162"/>
                  <a:gd name="T105" fmla="*/ 2147483647 h 996"/>
                  <a:gd name="T106" fmla="*/ 2147483647 w 1162"/>
                  <a:gd name="T107" fmla="*/ 2147483647 h 996"/>
                  <a:gd name="T108" fmla="*/ 2147483647 w 1162"/>
                  <a:gd name="T109" fmla="*/ 2147483647 h 996"/>
                  <a:gd name="T110" fmla="*/ 2147483647 w 1162"/>
                  <a:gd name="T111" fmla="*/ 2147483647 h 996"/>
                  <a:gd name="T112" fmla="*/ 2147483647 w 1162"/>
                  <a:gd name="T113" fmla="*/ 2147483647 h 996"/>
                  <a:gd name="T114" fmla="*/ 2147483647 w 1162"/>
                  <a:gd name="T115" fmla="*/ 2147483647 h 996"/>
                  <a:gd name="T116" fmla="*/ 2147483647 w 1162"/>
                  <a:gd name="T117" fmla="*/ 2147483647 h 996"/>
                  <a:gd name="T118" fmla="*/ 2147483647 w 1162"/>
                  <a:gd name="T119" fmla="*/ 2147483647 h 996"/>
                  <a:gd name="T120" fmla="*/ 2147483647 w 1162"/>
                  <a:gd name="T121" fmla="*/ 2147483647 h 99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62"/>
                  <a:gd name="T184" fmla="*/ 0 h 996"/>
                  <a:gd name="T185" fmla="*/ 1162 w 1162"/>
                  <a:gd name="T186" fmla="*/ 996 h 99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62" h="996">
                    <a:moveTo>
                      <a:pt x="1126" y="596"/>
                    </a:moveTo>
                    <a:lnTo>
                      <a:pt x="1110" y="584"/>
                    </a:lnTo>
                    <a:lnTo>
                      <a:pt x="1064" y="584"/>
                    </a:lnTo>
                    <a:lnTo>
                      <a:pt x="1048" y="578"/>
                    </a:lnTo>
                    <a:lnTo>
                      <a:pt x="1026" y="584"/>
                    </a:lnTo>
                    <a:lnTo>
                      <a:pt x="1004" y="584"/>
                    </a:lnTo>
                    <a:lnTo>
                      <a:pt x="1018" y="572"/>
                    </a:lnTo>
                    <a:lnTo>
                      <a:pt x="1010" y="572"/>
                    </a:lnTo>
                    <a:lnTo>
                      <a:pt x="996" y="578"/>
                    </a:lnTo>
                    <a:lnTo>
                      <a:pt x="980" y="584"/>
                    </a:lnTo>
                    <a:lnTo>
                      <a:pt x="988" y="572"/>
                    </a:lnTo>
                    <a:lnTo>
                      <a:pt x="1004" y="572"/>
                    </a:lnTo>
                    <a:lnTo>
                      <a:pt x="1004" y="538"/>
                    </a:lnTo>
                    <a:lnTo>
                      <a:pt x="988" y="532"/>
                    </a:lnTo>
                    <a:lnTo>
                      <a:pt x="964" y="526"/>
                    </a:lnTo>
                    <a:lnTo>
                      <a:pt x="950" y="532"/>
                    </a:lnTo>
                    <a:lnTo>
                      <a:pt x="920" y="526"/>
                    </a:lnTo>
                    <a:lnTo>
                      <a:pt x="920" y="514"/>
                    </a:lnTo>
                    <a:lnTo>
                      <a:pt x="904" y="508"/>
                    </a:lnTo>
                    <a:lnTo>
                      <a:pt x="882" y="498"/>
                    </a:lnTo>
                    <a:lnTo>
                      <a:pt x="860" y="504"/>
                    </a:lnTo>
                    <a:lnTo>
                      <a:pt x="844" y="498"/>
                    </a:lnTo>
                    <a:lnTo>
                      <a:pt x="822" y="492"/>
                    </a:lnTo>
                    <a:lnTo>
                      <a:pt x="798" y="492"/>
                    </a:lnTo>
                    <a:lnTo>
                      <a:pt x="790" y="486"/>
                    </a:lnTo>
                    <a:lnTo>
                      <a:pt x="776" y="492"/>
                    </a:lnTo>
                    <a:lnTo>
                      <a:pt x="752" y="504"/>
                    </a:lnTo>
                    <a:lnTo>
                      <a:pt x="730" y="514"/>
                    </a:lnTo>
                    <a:lnTo>
                      <a:pt x="714" y="508"/>
                    </a:lnTo>
                    <a:lnTo>
                      <a:pt x="730" y="504"/>
                    </a:lnTo>
                    <a:lnTo>
                      <a:pt x="708" y="504"/>
                    </a:lnTo>
                    <a:lnTo>
                      <a:pt x="684" y="508"/>
                    </a:lnTo>
                    <a:lnTo>
                      <a:pt x="668" y="498"/>
                    </a:lnTo>
                    <a:lnTo>
                      <a:pt x="668" y="468"/>
                    </a:lnTo>
                    <a:lnTo>
                      <a:pt x="654" y="462"/>
                    </a:lnTo>
                    <a:lnTo>
                      <a:pt x="638" y="458"/>
                    </a:lnTo>
                    <a:lnTo>
                      <a:pt x="608" y="468"/>
                    </a:lnTo>
                    <a:lnTo>
                      <a:pt x="616" y="452"/>
                    </a:lnTo>
                    <a:lnTo>
                      <a:pt x="616" y="434"/>
                    </a:lnTo>
                    <a:lnTo>
                      <a:pt x="624" y="418"/>
                    </a:lnTo>
                    <a:lnTo>
                      <a:pt x="600" y="424"/>
                    </a:lnTo>
                    <a:lnTo>
                      <a:pt x="586" y="434"/>
                    </a:lnTo>
                    <a:lnTo>
                      <a:pt x="570" y="446"/>
                    </a:lnTo>
                    <a:lnTo>
                      <a:pt x="546" y="440"/>
                    </a:lnTo>
                    <a:lnTo>
                      <a:pt x="524" y="430"/>
                    </a:lnTo>
                    <a:lnTo>
                      <a:pt x="516" y="412"/>
                    </a:lnTo>
                    <a:lnTo>
                      <a:pt x="524" y="394"/>
                    </a:lnTo>
                    <a:lnTo>
                      <a:pt x="516" y="382"/>
                    </a:lnTo>
                    <a:lnTo>
                      <a:pt x="540" y="372"/>
                    </a:lnTo>
                    <a:lnTo>
                      <a:pt x="554" y="366"/>
                    </a:lnTo>
                    <a:lnTo>
                      <a:pt x="578" y="360"/>
                    </a:lnTo>
                    <a:lnTo>
                      <a:pt x="592" y="366"/>
                    </a:lnTo>
                    <a:lnTo>
                      <a:pt x="616" y="360"/>
                    </a:lnTo>
                    <a:lnTo>
                      <a:pt x="654" y="366"/>
                    </a:lnTo>
                    <a:lnTo>
                      <a:pt x="668" y="366"/>
                    </a:lnTo>
                    <a:lnTo>
                      <a:pt x="668" y="378"/>
                    </a:lnTo>
                    <a:lnTo>
                      <a:pt x="684" y="388"/>
                    </a:lnTo>
                    <a:lnTo>
                      <a:pt x="700" y="400"/>
                    </a:lnTo>
                    <a:lnTo>
                      <a:pt x="700" y="382"/>
                    </a:lnTo>
                    <a:lnTo>
                      <a:pt x="692" y="372"/>
                    </a:lnTo>
                    <a:lnTo>
                      <a:pt x="684" y="360"/>
                    </a:lnTo>
                    <a:lnTo>
                      <a:pt x="700" y="354"/>
                    </a:lnTo>
                    <a:lnTo>
                      <a:pt x="714" y="338"/>
                    </a:lnTo>
                    <a:lnTo>
                      <a:pt x="738" y="326"/>
                    </a:lnTo>
                    <a:lnTo>
                      <a:pt x="744" y="314"/>
                    </a:lnTo>
                    <a:lnTo>
                      <a:pt x="730" y="302"/>
                    </a:lnTo>
                    <a:lnTo>
                      <a:pt x="744" y="290"/>
                    </a:lnTo>
                    <a:lnTo>
                      <a:pt x="752" y="302"/>
                    </a:lnTo>
                    <a:lnTo>
                      <a:pt x="776" y="280"/>
                    </a:lnTo>
                    <a:lnTo>
                      <a:pt x="790" y="274"/>
                    </a:lnTo>
                    <a:lnTo>
                      <a:pt x="806" y="268"/>
                    </a:lnTo>
                    <a:lnTo>
                      <a:pt x="806" y="256"/>
                    </a:lnTo>
                    <a:lnTo>
                      <a:pt x="836" y="246"/>
                    </a:lnTo>
                    <a:lnTo>
                      <a:pt x="860" y="240"/>
                    </a:lnTo>
                    <a:lnTo>
                      <a:pt x="852" y="252"/>
                    </a:lnTo>
                    <a:lnTo>
                      <a:pt x="874" y="252"/>
                    </a:lnTo>
                    <a:lnTo>
                      <a:pt x="898" y="240"/>
                    </a:lnTo>
                    <a:lnTo>
                      <a:pt x="874" y="234"/>
                    </a:lnTo>
                    <a:lnTo>
                      <a:pt x="866" y="216"/>
                    </a:lnTo>
                    <a:lnTo>
                      <a:pt x="866" y="206"/>
                    </a:lnTo>
                    <a:lnTo>
                      <a:pt x="844" y="210"/>
                    </a:lnTo>
                    <a:lnTo>
                      <a:pt x="782" y="228"/>
                    </a:lnTo>
                    <a:lnTo>
                      <a:pt x="828" y="210"/>
                    </a:lnTo>
                    <a:lnTo>
                      <a:pt x="852" y="200"/>
                    </a:lnTo>
                    <a:lnTo>
                      <a:pt x="874" y="200"/>
                    </a:lnTo>
                    <a:lnTo>
                      <a:pt x="904" y="206"/>
                    </a:lnTo>
                    <a:lnTo>
                      <a:pt x="912" y="210"/>
                    </a:lnTo>
                    <a:lnTo>
                      <a:pt x="928" y="206"/>
                    </a:lnTo>
                    <a:lnTo>
                      <a:pt x="942" y="194"/>
                    </a:lnTo>
                    <a:lnTo>
                      <a:pt x="964" y="194"/>
                    </a:lnTo>
                    <a:lnTo>
                      <a:pt x="964" y="182"/>
                    </a:lnTo>
                    <a:lnTo>
                      <a:pt x="950" y="176"/>
                    </a:lnTo>
                    <a:lnTo>
                      <a:pt x="928" y="188"/>
                    </a:lnTo>
                    <a:lnTo>
                      <a:pt x="934" y="176"/>
                    </a:lnTo>
                    <a:lnTo>
                      <a:pt x="928" y="166"/>
                    </a:lnTo>
                    <a:lnTo>
                      <a:pt x="920" y="148"/>
                    </a:lnTo>
                    <a:lnTo>
                      <a:pt x="912" y="130"/>
                    </a:lnTo>
                    <a:lnTo>
                      <a:pt x="890" y="120"/>
                    </a:lnTo>
                    <a:lnTo>
                      <a:pt x="874" y="130"/>
                    </a:lnTo>
                    <a:lnTo>
                      <a:pt x="866" y="148"/>
                    </a:lnTo>
                    <a:lnTo>
                      <a:pt x="852" y="142"/>
                    </a:lnTo>
                    <a:lnTo>
                      <a:pt x="852" y="126"/>
                    </a:lnTo>
                    <a:lnTo>
                      <a:pt x="836" y="108"/>
                    </a:lnTo>
                    <a:lnTo>
                      <a:pt x="806" y="102"/>
                    </a:lnTo>
                    <a:lnTo>
                      <a:pt x="776" y="96"/>
                    </a:lnTo>
                    <a:lnTo>
                      <a:pt x="776" y="86"/>
                    </a:lnTo>
                    <a:lnTo>
                      <a:pt x="768" y="102"/>
                    </a:lnTo>
                    <a:lnTo>
                      <a:pt x="768" y="120"/>
                    </a:lnTo>
                    <a:lnTo>
                      <a:pt x="776" y="148"/>
                    </a:lnTo>
                    <a:lnTo>
                      <a:pt x="752" y="160"/>
                    </a:lnTo>
                    <a:lnTo>
                      <a:pt x="738" y="160"/>
                    </a:lnTo>
                    <a:lnTo>
                      <a:pt x="744" y="182"/>
                    </a:lnTo>
                    <a:lnTo>
                      <a:pt x="730" y="200"/>
                    </a:lnTo>
                    <a:lnTo>
                      <a:pt x="714" y="188"/>
                    </a:lnTo>
                    <a:lnTo>
                      <a:pt x="714" y="176"/>
                    </a:lnTo>
                    <a:lnTo>
                      <a:pt x="708" y="160"/>
                    </a:lnTo>
                    <a:lnTo>
                      <a:pt x="692" y="160"/>
                    </a:lnTo>
                    <a:lnTo>
                      <a:pt x="668" y="154"/>
                    </a:lnTo>
                    <a:lnTo>
                      <a:pt x="660" y="148"/>
                    </a:lnTo>
                    <a:lnTo>
                      <a:pt x="646" y="142"/>
                    </a:lnTo>
                    <a:lnTo>
                      <a:pt x="624" y="142"/>
                    </a:lnTo>
                    <a:lnTo>
                      <a:pt x="608" y="130"/>
                    </a:lnTo>
                    <a:lnTo>
                      <a:pt x="608" y="114"/>
                    </a:lnTo>
                    <a:lnTo>
                      <a:pt x="632" y="102"/>
                    </a:lnTo>
                    <a:lnTo>
                      <a:pt x="654" y="90"/>
                    </a:lnTo>
                    <a:lnTo>
                      <a:pt x="638" y="90"/>
                    </a:lnTo>
                    <a:lnTo>
                      <a:pt x="660" y="80"/>
                    </a:lnTo>
                    <a:lnTo>
                      <a:pt x="684" y="86"/>
                    </a:lnTo>
                    <a:lnTo>
                      <a:pt x="676" y="74"/>
                    </a:lnTo>
                    <a:lnTo>
                      <a:pt x="660" y="62"/>
                    </a:lnTo>
                    <a:lnTo>
                      <a:pt x="692" y="62"/>
                    </a:lnTo>
                    <a:lnTo>
                      <a:pt x="700" y="50"/>
                    </a:lnTo>
                    <a:lnTo>
                      <a:pt x="692" y="44"/>
                    </a:lnTo>
                    <a:lnTo>
                      <a:pt x="684" y="50"/>
                    </a:lnTo>
                    <a:lnTo>
                      <a:pt x="684" y="16"/>
                    </a:lnTo>
                    <a:lnTo>
                      <a:pt x="646" y="0"/>
                    </a:lnTo>
                    <a:lnTo>
                      <a:pt x="660" y="28"/>
                    </a:lnTo>
                    <a:lnTo>
                      <a:pt x="616" y="34"/>
                    </a:lnTo>
                    <a:lnTo>
                      <a:pt x="562" y="34"/>
                    </a:lnTo>
                    <a:lnTo>
                      <a:pt x="510" y="44"/>
                    </a:lnTo>
                    <a:lnTo>
                      <a:pt x="464" y="28"/>
                    </a:lnTo>
                    <a:lnTo>
                      <a:pt x="418" y="28"/>
                    </a:lnTo>
                    <a:lnTo>
                      <a:pt x="364" y="22"/>
                    </a:lnTo>
                    <a:lnTo>
                      <a:pt x="320" y="22"/>
                    </a:lnTo>
                    <a:lnTo>
                      <a:pt x="274" y="38"/>
                    </a:lnTo>
                    <a:lnTo>
                      <a:pt x="228" y="28"/>
                    </a:lnTo>
                    <a:lnTo>
                      <a:pt x="182" y="28"/>
                    </a:lnTo>
                    <a:lnTo>
                      <a:pt x="136" y="16"/>
                    </a:lnTo>
                    <a:lnTo>
                      <a:pt x="92" y="16"/>
                    </a:lnTo>
                    <a:lnTo>
                      <a:pt x="52" y="28"/>
                    </a:lnTo>
                    <a:lnTo>
                      <a:pt x="8" y="38"/>
                    </a:lnTo>
                    <a:lnTo>
                      <a:pt x="52" y="56"/>
                    </a:lnTo>
                    <a:lnTo>
                      <a:pt x="0" y="62"/>
                    </a:lnTo>
                    <a:lnTo>
                      <a:pt x="30" y="86"/>
                    </a:lnTo>
                    <a:lnTo>
                      <a:pt x="8" y="120"/>
                    </a:lnTo>
                    <a:lnTo>
                      <a:pt x="22" y="154"/>
                    </a:lnTo>
                    <a:lnTo>
                      <a:pt x="68" y="130"/>
                    </a:lnTo>
                    <a:lnTo>
                      <a:pt x="114" y="126"/>
                    </a:lnTo>
                    <a:lnTo>
                      <a:pt x="160" y="120"/>
                    </a:lnTo>
                    <a:lnTo>
                      <a:pt x="206" y="136"/>
                    </a:lnTo>
                    <a:lnTo>
                      <a:pt x="242" y="160"/>
                    </a:lnTo>
                    <a:lnTo>
                      <a:pt x="274" y="188"/>
                    </a:lnTo>
                    <a:lnTo>
                      <a:pt x="296" y="222"/>
                    </a:lnTo>
                    <a:lnTo>
                      <a:pt x="296" y="262"/>
                    </a:lnTo>
                    <a:lnTo>
                      <a:pt x="282" y="298"/>
                    </a:lnTo>
                    <a:lnTo>
                      <a:pt x="304" y="326"/>
                    </a:lnTo>
                    <a:lnTo>
                      <a:pt x="342" y="360"/>
                    </a:lnTo>
                    <a:lnTo>
                      <a:pt x="372" y="388"/>
                    </a:lnTo>
                    <a:lnTo>
                      <a:pt x="394" y="424"/>
                    </a:lnTo>
                    <a:lnTo>
                      <a:pt x="380" y="388"/>
                    </a:lnTo>
                    <a:lnTo>
                      <a:pt x="364" y="354"/>
                    </a:lnTo>
                    <a:lnTo>
                      <a:pt x="394" y="382"/>
                    </a:lnTo>
                    <a:lnTo>
                      <a:pt x="426" y="412"/>
                    </a:lnTo>
                    <a:lnTo>
                      <a:pt x="448" y="440"/>
                    </a:lnTo>
                    <a:lnTo>
                      <a:pt x="486" y="458"/>
                    </a:lnTo>
                    <a:lnTo>
                      <a:pt x="540" y="468"/>
                    </a:lnTo>
                    <a:lnTo>
                      <a:pt x="592" y="474"/>
                    </a:lnTo>
                    <a:lnTo>
                      <a:pt x="632" y="492"/>
                    </a:lnTo>
                    <a:lnTo>
                      <a:pt x="660" y="520"/>
                    </a:lnTo>
                    <a:lnTo>
                      <a:pt x="714" y="520"/>
                    </a:lnTo>
                    <a:lnTo>
                      <a:pt x="714" y="554"/>
                    </a:lnTo>
                    <a:lnTo>
                      <a:pt x="692" y="584"/>
                    </a:lnTo>
                    <a:lnTo>
                      <a:pt x="692" y="618"/>
                    </a:lnTo>
                    <a:lnTo>
                      <a:pt x="714" y="646"/>
                    </a:lnTo>
                    <a:lnTo>
                      <a:pt x="752" y="682"/>
                    </a:lnTo>
                    <a:lnTo>
                      <a:pt x="790" y="704"/>
                    </a:lnTo>
                    <a:lnTo>
                      <a:pt x="814" y="744"/>
                    </a:lnTo>
                    <a:lnTo>
                      <a:pt x="798" y="784"/>
                    </a:lnTo>
                    <a:lnTo>
                      <a:pt x="806" y="824"/>
                    </a:lnTo>
                    <a:lnTo>
                      <a:pt x="806" y="864"/>
                    </a:lnTo>
                    <a:lnTo>
                      <a:pt x="814" y="904"/>
                    </a:lnTo>
                    <a:lnTo>
                      <a:pt x="814" y="944"/>
                    </a:lnTo>
                    <a:lnTo>
                      <a:pt x="844" y="974"/>
                    </a:lnTo>
                    <a:lnTo>
                      <a:pt x="874" y="996"/>
                    </a:lnTo>
                    <a:lnTo>
                      <a:pt x="920" y="996"/>
                    </a:lnTo>
                    <a:lnTo>
                      <a:pt x="920" y="990"/>
                    </a:lnTo>
                    <a:lnTo>
                      <a:pt x="898" y="984"/>
                    </a:lnTo>
                    <a:lnTo>
                      <a:pt x="898" y="974"/>
                    </a:lnTo>
                    <a:lnTo>
                      <a:pt x="882" y="978"/>
                    </a:lnTo>
                    <a:lnTo>
                      <a:pt x="860" y="978"/>
                    </a:lnTo>
                    <a:lnTo>
                      <a:pt x="874" y="968"/>
                    </a:lnTo>
                    <a:lnTo>
                      <a:pt x="890" y="968"/>
                    </a:lnTo>
                    <a:lnTo>
                      <a:pt x="874" y="950"/>
                    </a:lnTo>
                    <a:lnTo>
                      <a:pt x="890" y="938"/>
                    </a:lnTo>
                    <a:lnTo>
                      <a:pt x="898" y="928"/>
                    </a:lnTo>
                    <a:lnTo>
                      <a:pt x="898" y="922"/>
                    </a:lnTo>
                    <a:lnTo>
                      <a:pt x="882" y="916"/>
                    </a:lnTo>
                    <a:lnTo>
                      <a:pt x="866" y="922"/>
                    </a:lnTo>
                    <a:lnTo>
                      <a:pt x="882" y="904"/>
                    </a:lnTo>
                    <a:lnTo>
                      <a:pt x="898" y="894"/>
                    </a:lnTo>
                    <a:lnTo>
                      <a:pt x="904" y="882"/>
                    </a:lnTo>
                    <a:lnTo>
                      <a:pt x="890" y="888"/>
                    </a:lnTo>
                    <a:lnTo>
                      <a:pt x="882" y="876"/>
                    </a:lnTo>
                    <a:lnTo>
                      <a:pt x="898" y="870"/>
                    </a:lnTo>
                    <a:lnTo>
                      <a:pt x="904" y="876"/>
                    </a:lnTo>
                    <a:lnTo>
                      <a:pt x="904" y="870"/>
                    </a:lnTo>
                    <a:lnTo>
                      <a:pt x="912" y="858"/>
                    </a:lnTo>
                    <a:lnTo>
                      <a:pt x="934" y="852"/>
                    </a:lnTo>
                    <a:lnTo>
                      <a:pt x="958" y="848"/>
                    </a:lnTo>
                    <a:lnTo>
                      <a:pt x="958" y="824"/>
                    </a:lnTo>
                    <a:lnTo>
                      <a:pt x="934" y="812"/>
                    </a:lnTo>
                    <a:lnTo>
                      <a:pt x="928" y="802"/>
                    </a:lnTo>
                    <a:lnTo>
                      <a:pt x="942" y="806"/>
                    </a:lnTo>
                    <a:lnTo>
                      <a:pt x="964" y="818"/>
                    </a:lnTo>
                    <a:lnTo>
                      <a:pt x="980" y="824"/>
                    </a:lnTo>
                    <a:lnTo>
                      <a:pt x="988" y="812"/>
                    </a:lnTo>
                    <a:lnTo>
                      <a:pt x="1004" y="796"/>
                    </a:lnTo>
                    <a:lnTo>
                      <a:pt x="1010" y="778"/>
                    </a:lnTo>
                    <a:lnTo>
                      <a:pt x="1026" y="778"/>
                    </a:lnTo>
                    <a:lnTo>
                      <a:pt x="1026" y="768"/>
                    </a:lnTo>
                    <a:lnTo>
                      <a:pt x="1034" y="750"/>
                    </a:lnTo>
                    <a:lnTo>
                      <a:pt x="1056" y="744"/>
                    </a:lnTo>
                    <a:lnTo>
                      <a:pt x="1080" y="732"/>
                    </a:lnTo>
                    <a:lnTo>
                      <a:pt x="1094" y="732"/>
                    </a:lnTo>
                    <a:lnTo>
                      <a:pt x="1102" y="720"/>
                    </a:lnTo>
                    <a:lnTo>
                      <a:pt x="1110" y="710"/>
                    </a:lnTo>
                    <a:lnTo>
                      <a:pt x="1110" y="670"/>
                    </a:lnTo>
                    <a:lnTo>
                      <a:pt x="1126" y="652"/>
                    </a:lnTo>
                    <a:lnTo>
                      <a:pt x="1148" y="640"/>
                    </a:lnTo>
                    <a:lnTo>
                      <a:pt x="1156" y="630"/>
                    </a:lnTo>
                    <a:lnTo>
                      <a:pt x="1156" y="612"/>
                    </a:lnTo>
                    <a:lnTo>
                      <a:pt x="1162" y="596"/>
                    </a:lnTo>
                    <a:lnTo>
                      <a:pt x="1140" y="606"/>
                    </a:lnTo>
                    <a:lnTo>
                      <a:pt x="1126" y="596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7" name="Freeform 39"/>
              <p:cNvSpPr>
                <a:spLocks/>
              </p:cNvSpPr>
              <p:nvPr/>
            </p:nvSpPr>
            <p:spPr bwMode="auto">
              <a:xfrm>
                <a:off x="4057331" y="2431996"/>
                <a:ext cx="103365" cy="121384"/>
              </a:xfrm>
              <a:custGeom>
                <a:avLst/>
                <a:gdLst>
                  <a:gd name="T0" fmla="*/ 0 w 46"/>
                  <a:gd name="T1" fmla="*/ 2147483647 h 34"/>
                  <a:gd name="T2" fmla="*/ 2147483647 w 46"/>
                  <a:gd name="T3" fmla="*/ 2147483647 h 34"/>
                  <a:gd name="T4" fmla="*/ 2147483647 w 46"/>
                  <a:gd name="T5" fmla="*/ 2147483647 h 34"/>
                  <a:gd name="T6" fmla="*/ 2147483647 w 46"/>
                  <a:gd name="T7" fmla="*/ 2147483647 h 34"/>
                  <a:gd name="T8" fmla="*/ 2147483647 w 46"/>
                  <a:gd name="T9" fmla="*/ 0 h 34"/>
                  <a:gd name="T10" fmla="*/ 2147483647 w 46"/>
                  <a:gd name="T11" fmla="*/ 0 h 34"/>
                  <a:gd name="T12" fmla="*/ 2147483647 w 46"/>
                  <a:gd name="T13" fmla="*/ 2147483647 h 34"/>
                  <a:gd name="T14" fmla="*/ 0 w 46"/>
                  <a:gd name="T15" fmla="*/ 2147483647 h 34"/>
                  <a:gd name="T16" fmla="*/ 0 w 46"/>
                  <a:gd name="T17" fmla="*/ 2147483647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6"/>
                  <a:gd name="T28" fmla="*/ 0 h 34"/>
                  <a:gd name="T29" fmla="*/ 46 w 4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6" h="34">
                    <a:moveTo>
                      <a:pt x="0" y="34"/>
                    </a:moveTo>
                    <a:lnTo>
                      <a:pt x="32" y="28"/>
                    </a:lnTo>
                    <a:lnTo>
                      <a:pt x="46" y="24"/>
                    </a:lnTo>
                    <a:lnTo>
                      <a:pt x="38" y="12"/>
                    </a:lnTo>
                    <a:lnTo>
                      <a:pt x="46" y="0"/>
                    </a:lnTo>
                    <a:lnTo>
                      <a:pt x="32" y="0"/>
                    </a:lnTo>
                    <a:lnTo>
                      <a:pt x="8" y="6"/>
                    </a:lnTo>
                    <a:lnTo>
                      <a:pt x="0" y="12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8" name="Freeform 40"/>
              <p:cNvSpPr>
                <a:spLocks/>
              </p:cNvSpPr>
              <p:nvPr/>
            </p:nvSpPr>
            <p:spPr bwMode="auto">
              <a:xfrm>
                <a:off x="7373991" y="3802917"/>
                <a:ext cx="543788" cy="264188"/>
              </a:xfrm>
              <a:custGeom>
                <a:avLst/>
                <a:gdLst>
                  <a:gd name="T0" fmla="*/ 2147483647 w 242"/>
                  <a:gd name="T1" fmla="*/ 2147483647 h 74"/>
                  <a:gd name="T2" fmla="*/ 2147483647 w 242"/>
                  <a:gd name="T3" fmla="*/ 2147483647 h 74"/>
                  <a:gd name="T4" fmla="*/ 2147483647 w 242"/>
                  <a:gd name="T5" fmla="*/ 2147483647 h 74"/>
                  <a:gd name="T6" fmla="*/ 2147483647 w 242"/>
                  <a:gd name="T7" fmla="*/ 2147483647 h 74"/>
                  <a:gd name="T8" fmla="*/ 2147483647 w 242"/>
                  <a:gd name="T9" fmla="*/ 2147483647 h 74"/>
                  <a:gd name="T10" fmla="*/ 2147483647 w 242"/>
                  <a:gd name="T11" fmla="*/ 2147483647 h 74"/>
                  <a:gd name="T12" fmla="*/ 2147483647 w 242"/>
                  <a:gd name="T13" fmla="*/ 2147483647 h 74"/>
                  <a:gd name="T14" fmla="*/ 2147483647 w 242"/>
                  <a:gd name="T15" fmla="*/ 2147483647 h 74"/>
                  <a:gd name="T16" fmla="*/ 2147483647 w 242"/>
                  <a:gd name="T17" fmla="*/ 2147483647 h 74"/>
                  <a:gd name="T18" fmla="*/ 2147483647 w 242"/>
                  <a:gd name="T19" fmla="*/ 0 h 74"/>
                  <a:gd name="T20" fmla="*/ 0 w 242"/>
                  <a:gd name="T21" fmla="*/ 2147483647 h 74"/>
                  <a:gd name="T22" fmla="*/ 2147483647 w 242"/>
                  <a:gd name="T23" fmla="*/ 2147483647 h 74"/>
                  <a:gd name="T24" fmla="*/ 2147483647 w 242"/>
                  <a:gd name="T25" fmla="*/ 2147483647 h 74"/>
                  <a:gd name="T26" fmla="*/ 2147483647 w 242"/>
                  <a:gd name="T27" fmla="*/ 2147483647 h 74"/>
                  <a:gd name="T28" fmla="*/ 2147483647 w 242"/>
                  <a:gd name="T29" fmla="*/ 2147483647 h 74"/>
                  <a:gd name="T30" fmla="*/ 2147483647 w 242"/>
                  <a:gd name="T31" fmla="*/ 2147483647 h 74"/>
                  <a:gd name="T32" fmla="*/ 2147483647 w 242"/>
                  <a:gd name="T33" fmla="*/ 2147483647 h 74"/>
                  <a:gd name="T34" fmla="*/ 2147483647 w 242"/>
                  <a:gd name="T35" fmla="*/ 2147483647 h 74"/>
                  <a:gd name="T36" fmla="*/ 2147483647 w 242"/>
                  <a:gd name="T37" fmla="*/ 2147483647 h 74"/>
                  <a:gd name="T38" fmla="*/ 2147483647 w 242"/>
                  <a:gd name="T39" fmla="*/ 2147483647 h 74"/>
                  <a:gd name="T40" fmla="*/ 2147483647 w 242"/>
                  <a:gd name="T41" fmla="*/ 2147483647 h 74"/>
                  <a:gd name="T42" fmla="*/ 2147483647 w 242"/>
                  <a:gd name="T43" fmla="*/ 2147483647 h 74"/>
                  <a:gd name="T44" fmla="*/ 2147483647 w 242"/>
                  <a:gd name="T45" fmla="*/ 2147483647 h 74"/>
                  <a:gd name="T46" fmla="*/ 2147483647 w 242"/>
                  <a:gd name="T47" fmla="*/ 2147483647 h 74"/>
                  <a:gd name="T48" fmla="*/ 2147483647 w 242"/>
                  <a:gd name="T49" fmla="*/ 2147483647 h 74"/>
                  <a:gd name="T50" fmla="*/ 2147483647 w 242"/>
                  <a:gd name="T51" fmla="*/ 2147483647 h 74"/>
                  <a:gd name="T52" fmla="*/ 2147483647 w 242"/>
                  <a:gd name="T53" fmla="*/ 2147483647 h 74"/>
                  <a:gd name="T54" fmla="*/ 2147483647 w 242"/>
                  <a:gd name="T55" fmla="*/ 2147483647 h 74"/>
                  <a:gd name="T56" fmla="*/ 2147483647 w 242"/>
                  <a:gd name="T57" fmla="*/ 2147483647 h 74"/>
                  <a:gd name="T58" fmla="*/ 2147483647 w 242"/>
                  <a:gd name="T59" fmla="*/ 2147483647 h 74"/>
                  <a:gd name="T60" fmla="*/ 2147483647 w 242"/>
                  <a:gd name="T61" fmla="*/ 2147483647 h 7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42"/>
                  <a:gd name="T94" fmla="*/ 0 h 74"/>
                  <a:gd name="T95" fmla="*/ 242 w 242"/>
                  <a:gd name="T96" fmla="*/ 74 h 7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42" h="74">
                    <a:moveTo>
                      <a:pt x="196" y="34"/>
                    </a:moveTo>
                    <a:lnTo>
                      <a:pt x="182" y="28"/>
                    </a:lnTo>
                    <a:lnTo>
                      <a:pt x="158" y="22"/>
                    </a:lnTo>
                    <a:lnTo>
                      <a:pt x="136" y="18"/>
                    </a:lnTo>
                    <a:lnTo>
                      <a:pt x="90" y="18"/>
                    </a:lnTo>
                    <a:lnTo>
                      <a:pt x="76" y="12"/>
                    </a:lnTo>
                    <a:lnTo>
                      <a:pt x="60" y="18"/>
                    </a:lnTo>
                    <a:lnTo>
                      <a:pt x="52" y="18"/>
                    </a:lnTo>
                    <a:lnTo>
                      <a:pt x="30" y="12"/>
                    </a:lnTo>
                    <a:lnTo>
                      <a:pt x="22" y="0"/>
                    </a:lnTo>
                    <a:lnTo>
                      <a:pt x="0" y="6"/>
                    </a:lnTo>
                    <a:lnTo>
                      <a:pt x="14" y="12"/>
                    </a:lnTo>
                    <a:lnTo>
                      <a:pt x="30" y="22"/>
                    </a:lnTo>
                    <a:lnTo>
                      <a:pt x="52" y="34"/>
                    </a:lnTo>
                    <a:lnTo>
                      <a:pt x="82" y="34"/>
                    </a:lnTo>
                    <a:lnTo>
                      <a:pt x="82" y="46"/>
                    </a:lnTo>
                    <a:lnTo>
                      <a:pt x="106" y="52"/>
                    </a:lnTo>
                    <a:lnTo>
                      <a:pt x="128" y="58"/>
                    </a:lnTo>
                    <a:lnTo>
                      <a:pt x="158" y="58"/>
                    </a:lnTo>
                    <a:lnTo>
                      <a:pt x="166" y="46"/>
                    </a:lnTo>
                    <a:lnTo>
                      <a:pt x="188" y="52"/>
                    </a:lnTo>
                    <a:lnTo>
                      <a:pt x="204" y="58"/>
                    </a:lnTo>
                    <a:lnTo>
                      <a:pt x="196" y="68"/>
                    </a:lnTo>
                    <a:lnTo>
                      <a:pt x="196" y="74"/>
                    </a:lnTo>
                    <a:lnTo>
                      <a:pt x="212" y="64"/>
                    </a:lnTo>
                    <a:lnTo>
                      <a:pt x="228" y="74"/>
                    </a:lnTo>
                    <a:lnTo>
                      <a:pt x="242" y="64"/>
                    </a:lnTo>
                    <a:lnTo>
                      <a:pt x="212" y="58"/>
                    </a:lnTo>
                    <a:lnTo>
                      <a:pt x="204" y="46"/>
                    </a:lnTo>
                    <a:lnTo>
                      <a:pt x="212" y="34"/>
                    </a:lnTo>
                    <a:lnTo>
                      <a:pt x="196" y="34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9" name="Freeform 41"/>
              <p:cNvSpPr>
                <a:spLocks/>
              </p:cNvSpPr>
              <p:nvPr/>
            </p:nvSpPr>
            <p:spPr bwMode="auto">
              <a:xfrm>
                <a:off x="3904532" y="2938951"/>
                <a:ext cx="1586425" cy="1827895"/>
              </a:xfrm>
              <a:custGeom>
                <a:avLst/>
                <a:gdLst>
                  <a:gd name="T0" fmla="*/ 2147483647 w 706"/>
                  <a:gd name="T1" fmla="*/ 2147483647 h 512"/>
                  <a:gd name="T2" fmla="*/ 2147483647 w 706"/>
                  <a:gd name="T3" fmla="*/ 2147483647 h 512"/>
                  <a:gd name="T4" fmla="*/ 2147483647 w 706"/>
                  <a:gd name="T5" fmla="*/ 2147483647 h 512"/>
                  <a:gd name="T6" fmla="*/ 2147483647 w 706"/>
                  <a:gd name="T7" fmla="*/ 2147483647 h 512"/>
                  <a:gd name="T8" fmla="*/ 2147483647 w 706"/>
                  <a:gd name="T9" fmla="*/ 2147483647 h 512"/>
                  <a:gd name="T10" fmla="*/ 2147483647 w 706"/>
                  <a:gd name="T11" fmla="*/ 0 h 512"/>
                  <a:gd name="T12" fmla="*/ 2147483647 w 706"/>
                  <a:gd name="T13" fmla="*/ 2147483647 h 512"/>
                  <a:gd name="T14" fmla="*/ 2147483647 w 706"/>
                  <a:gd name="T15" fmla="*/ 2147483647 h 512"/>
                  <a:gd name="T16" fmla="*/ 2147483647 w 706"/>
                  <a:gd name="T17" fmla="*/ 2147483647 h 512"/>
                  <a:gd name="T18" fmla="*/ 2147483647 w 706"/>
                  <a:gd name="T19" fmla="*/ 2147483647 h 512"/>
                  <a:gd name="T20" fmla="*/ 2147483647 w 706"/>
                  <a:gd name="T21" fmla="*/ 2147483647 h 512"/>
                  <a:gd name="T22" fmla="*/ 2147483647 w 706"/>
                  <a:gd name="T23" fmla="*/ 2147483647 h 512"/>
                  <a:gd name="T24" fmla="*/ 2147483647 w 706"/>
                  <a:gd name="T25" fmla="*/ 2147483647 h 512"/>
                  <a:gd name="T26" fmla="*/ 0 w 706"/>
                  <a:gd name="T27" fmla="*/ 2147483647 h 512"/>
                  <a:gd name="T28" fmla="*/ 2147483647 w 706"/>
                  <a:gd name="T29" fmla="*/ 2147483647 h 512"/>
                  <a:gd name="T30" fmla="*/ 2147483647 w 706"/>
                  <a:gd name="T31" fmla="*/ 2147483647 h 512"/>
                  <a:gd name="T32" fmla="*/ 2147483647 w 706"/>
                  <a:gd name="T33" fmla="*/ 2147483647 h 512"/>
                  <a:gd name="T34" fmla="*/ 2147483647 w 706"/>
                  <a:gd name="T35" fmla="*/ 2147483647 h 512"/>
                  <a:gd name="T36" fmla="*/ 2147483647 w 706"/>
                  <a:gd name="T37" fmla="*/ 2147483647 h 512"/>
                  <a:gd name="T38" fmla="*/ 2147483647 w 706"/>
                  <a:gd name="T39" fmla="*/ 2147483647 h 512"/>
                  <a:gd name="T40" fmla="*/ 2147483647 w 706"/>
                  <a:gd name="T41" fmla="*/ 2147483647 h 512"/>
                  <a:gd name="T42" fmla="*/ 2147483647 w 706"/>
                  <a:gd name="T43" fmla="*/ 2147483647 h 512"/>
                  <a:gd name="T44" fmla="*/ 2147483647 w 706"/>
                  <a:gd name="T45" fmla="*/ 2147483647 h 512"/>
                  <a:gd name="T46" fmla="*/ 2147483647 w 706"/>
                  <a:gd name="T47" fmla="*/ 2147483647 h 512"/>
                  <a:gd name="T48" fmla="*/ 2147483647 w 706"/>
                  <a:gd name="T49" fmla="*/ 2147483647 h 512"/>
                  <a:gd name="T50" fmla="*/ 2147483647 w 706"/>
                  <a:gd name="T51" fmla="*/ 2147483647 h 512"/>
                  <a:gd name="T52" fmla="*/ 2147483647 w 706"/>
                  <a:gd name="T53" fmla="*/ 2147483647 h 512"/>
                  <a:gd name="T54" fmla="*/ 2147483647 w 706"/>
                  <a:gd name="T55" fmla="*/ 2147483647 h 512"/>
                  <a:gd name="T56" fmla="*/ 2147483647 w 706"/>
                  <a:gd name="T57" fmla="*/ 2147483647 h 512"/>
                  <a:gd name="T58" fmla="*/ 2147483647 w 706"/>
                  <a:gd name="T59" fmla="*/ 2147483647 h 512"/>
                  <a:gd name="T60" fmla="*/ 2147483647 w 706"/>
                  <a:gd name="T61" fmla="*/ 2147483647 h 512"/>
                  <a:gd name="T62" fmla="*/ 2147483647 w 706"/>
                  <a:gd name="T63" fmla="*/ 2147483647 h 512"/>
                  <a:gd name="T64" fmla="*/ 2147483647 w 706"/>
                  <a:gd name="T65" fmla="*/ 2147483647 h 512"/>
                  <a:gd name="T66" fmla="*/ 2147483647 w 706"/>
                  <a:gd name="T67" fmla="*/ 2147483647 h 512"/>
                  <a:gd name="T68" fmla="*/ 2147483647 w 706"/>
                  <a:gd name="T69" fmla="*/ 2147483647 h 512"/>
                  <a:gd name="T70" fmla="*/ 2147483647 w 706"/>
                  <a:gd name="T71" fmla="*/ 2147483647 h 512"/>
                  <a:gd name="T72" fmla="*/ 2147483647 w 706"/>
                  <a:gd name="T73" fmla="*/ 2147483647 h 512"/>
                  <a:gd name="T74" fmla="*/ 2147483647 w 706"/>
                  <a:gd name="T75" fmla="*/ 2147483647 h 512"/>
                  <a:gd name="T76" fmla="*/ 2147483647 w 706"/>
                  <a:gd name="T77" fmla="*/ 2147483647 h 512"/>
                  <a:gd name="T78" fmla="*/ 2147483647 w 706"/>
                  <a:gd name="T79" fmla="*/ 2147483647 h 512"/>
                  <a:gd name="T80" fmla="*/ 2147483647 w 706"/>
                  <a:gd name="T81" fmla="*/ 2147483647 h 512"/>
                  <a:gd name="T82" fmla="*/ 2147483647 w 706"/>
                  <a:gd name="T83" fmla="*/ 2147483647 h 512"/>
                  <a:gd name="T84" fmla="*/ 2147483647 w 706"/>
                  <a:gd name="T85" fmla="*/ 2147483647 h 512"/>
                  <a:gd name="T86" fmla="*/ 2147483647 w 706"/>
                  <a:gd name="T87" fmla="*/ 2147483647 h 512"/>
                  <a:gd name="T88" fmla="*/ 2147483647 w 706"/>
                  <a:gd name="T89" fmla="*/ 2147483647 h 512"/>
                  <a:gd name="T90" fmla="*/ 2147483647 w 706"/>
                  <a:gd name="T91" fmla="*/ 2147483647 h 512"/>
                  <a:gd name="T92" fmla="*/ 2147483647 w 706"/>
                  <a:gd name="T93" fmla="*/ 2147483647 h 512"/>
                  <a:gd name="T94" fmla="*/ 2147483647 w 706"/>
                  <a:gd name="T95" fmla="*/ 2147483647 h 512"/>
                  <a:gd name="T96" fmla="*/ 2147483647 w 706"/>
                  <a:gd name="T97" fmla="*/ 2147483647 h 512"/>
                  <a:gd name="T98" fmla="*/ 2147483647 w 706"/>
                  <a:gd name="T99" fmla="*/ 2147483647 h 51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706"/>
                  <a:gd name="T151" fmla="*/ 0 h 512"/>
                  <a:gd name="T152" fmla="*/ 706 w 706"/>
                  <a:gd name="T153" fmla="*/ 512 h 512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706" h="512">
                    <a:moveTo>
                      <a:pt x="490" y="50"/>
                    </a:moveTo>
                    <a:lnTo>
                      <a:pt x="458" y="40"/>
                    </a:lnTo>
                    <a:lnTo>
                      <a:pt x="434" y="40"/>
                    </a:lnTo>
                    <a:lnTo>
                      <a:pt x="422" y="38"/>
                    </a:lnTo>
                    <a:lnTo>
                      <a:pt x="402" y="38"/>
                    </a:lnTo>
                    <a:lnTo>
                      <a:pt x="388" y="30"/>
                    </a:lnTo>
                    <a:lnTo>
                      <a:pt x="372" y="58"/>
                    </a:lnTo>
                    <a:lnTo>
                      <a:pt x="336" y="42"/>
                    </a:lnTo>
                    <a:lnTo>
                      <a:pt x="308" y="30"/>
                    </a:lnTo>
                    <a:lnTo>
                      <a:pt x="260" y="30"/>
                    </a:lnTo>
                    <a:lnTo>
                      <a:pt x="280" y="20"/>
                    </a:lnTo>
                    <a:lnTo>
                      <a:pt x="290" y="0"/>
                    </a:lnTo>
                    <a:lnTo>
                      <a:pt x="274" y="0"/>
                    </a:lnTo>
                    <a:lnTo>
                      <a:pt x="244" y="8"/>
                    </a:lnTo>
                    <a:lnTo>
                      <a:pt x="198" y="8"/>
                    </a:lnTo>
                    <a:lnTo>
                      <a:pt x="174" y="18"/>
                    </a:lnTo>
                    <a:lnTo>
                      <a:pt x="118" y="18"/>
                    </a:lnTo>
                    <a:lnTo>
                      <a:pt x="118" y="36"/>
                    </a:lnTo>
                    <a:lnTo>
                      <a:pt x="98" y="36"/>
                    </a:lnTo>
                    <a:lnTo>
                      <a:pt x="84" y="46"/>
                    </a:lnTo>
                    <a:lnTo>
                      <a:pt x="84" y="64"/>
                    </a:lnTo>
                    <a:lnTo>
                      <a:pt x="68" y="70"/>
                    </a:lnTo>
                    <a:lnTo>
                      <a:pt x="46" y="82"/>
                    </a:lnTo>
                    <a:lnTo>
                      <a:pt x="22" y="104"/>
                    </a:lnTo>
                    <a:lnTo>
                      <a:pt x="16" y="128"/>
                    </a:lnTo>
                    <a:lnTo>
                      <a:pt x="22" y="144"/>
                    </a:lnTo>
                    <a:lnTo>
                      <a:pt x="22" y="162"/>
                    </a:lnTo>
                    <a:lnTo>
                      <a:pt x="0" y="168"/>
                    </a:lnTo>
                    <a:lnTo>
                      <a:pt x="22" y="178"/>
                    </a:lnTo>
                    <a:lnTo>
                      <a:pt x="22" y="190"/>
                    </a:lnTo>
                    <a:lnTo>
                      <a:pt x="46" y="196"/>
                    </a:lnTo>
                    <a:lnTo>
                      <a:pt x="54" y="214"/>
                    </a:lnTo>
                    <a:lnTo>
                      <a:pt x="68" y="218"/>
                    </a:lnTo>
                    <a:lnTo>
                      <a:pt x="84" y="230"/>
                    </a:lnTo>
                    <a:lnTo>
                      <a:pt x="100" y="236"/>
                    </a:lnTo>
                    <a:lnTo>
                      <a:pt x="146" y="236"/>
                    </a:lnTo>
                    <a:lnTo>
                      <a:pt x="188" y="230"/>
                    </a:lnTo>
                    <a:lnTo>
                      <a:pt x="214" y="224"/>
                    </a:lnTo>
                    <a:lnTo>
                      <a:pt x="236" y="224"/>
                    </a:lnTo>
                    <a:lnTo>
                      <a:pt x="236" y="236"/>
                    </a:lnTo>
                    <a:lnTo>
                      <a:pt x="282" y="236"/>
                    </a:lnTo>
                    <a:lnTo>
                      <a:pt x="288" y="248"/>
                    </a:lnTo>
                    <a:lnTo>
                      <a:pt x="282" y="264"/>
                    </a:lnTo>
                    <a:lnTo>
                      <a:pt x="288" y="282"/>
                    </a:lnTo>
                    <a:lnTo>
                      <a:pt x="304" y="288"/>
                    </a:lnTo>
                    <a:lnTo>
                      <a:pt x="320" y="294"/>
                    </a:lnTo>
                    <a:lnTo>
                      <a:pt x="320" y="328"/>
                    </a:lnTo>
                    <a:lnTo>
                      <a:pt x="334" y="344"/>
                    </a:lnTo>
                    <a:lnTo>
                      <a:pt x="328" y="362"/>
                    </a:lnTo>
                    <a:lnTo>
                      <a:pt x="328" y="374"/>
                    </a:lnTo>
                    <a:lnTo>
                      <a:pt x="320" y="392"/>
                    </a:lnTo>
                    <a:lnTo>
                      <a:pt x="328" y="402"/>
                    </a:lnTo>
                    <a:lnTo>
                      <a:pt x="350" y="420"/>
                    </a:lnTo>
                    <a:lnTo>
                      <a:pt x="342" y="430"/>
                    </a:lnTo>
                    <a:lnTo>
                      <a:pt x="358" y="436"/>
                    </a:lnTo>
                    <a:lnTo>
                      <a:pt x="358" y="448"/>
                    </a:lnTo>
                    <a:lnTo>
                      <a:pt x="366" y="460"/>
                    </a:lnTo>
                    <a:lnTo>
                      <a:pt x="372" y="478"/>
                    </a:lnTo>
                    <a:lnTo>
                      <a:pt x="388" y="494"/>
                    </a:lnTo>
                    <a:lnTo>
                      <a:pt x="388" y="506"/>
                    </a:lnTo>
                    <a:lnTo>
                      <a:pt x="410" y="512"/>
                    </a:lnTo>
                    <a:lnTo>
                      <a:pt x="464" y="512"/>
                    </a:lnTo>
                    <a:lnTo>
                      <a:pt x="494" y="500"/>
                    </a:lnTo>
                    <a:lnTo>
                      <a:pt x="510" y="482"/>
                    </a:lnTo>
                    <a:lnTo>
                      <a:pt x="524" y="466"/>
                    </a:lnTo>
                    <a:lnTo>
                      <a:pt x="532" y="454"/>
                    </a:lnTo>
                    <a:lnTo>
                      <a:pt x="540" y="442"/>
                    </a:lnTo>
                    <a:lnTo>
                      <a:pt x="556" y="426"/>
                    </a:lnTo>
                    <a:lnTo>
                      <a:pt x="556" y="408"/>
                    </a:lnTo>
                    <a:lnTo>
                      <a:pt x="570" y="392"/>
                    </a:lnTo>
                    <a:lnTo>
                      <a:pt x="586" y="386"/>
                    </a:lnTo>
                    <a:lnTo>
                      <a:pt x="600" y="374"/>
                    </a:lnTo>
                    <a:lnTo>
                      <a:pt x="616" y="362"/>
                    </a:lnTo>
                    <a:lnTo>
                      <a:pt x="600" y="340"/>
                    </a:lnTo>
                    <a:lnTo>
                      <a:pt x="592" y="322"/>
                    </a:lnTo>
                    <a:lnTo>
                      <a:pt x="592" y="300"/>
                    </a:lnTo>
                    <a:lnTo>
                      <a:pt x="600" y="282"/>
                    </a:lnTo>
                    <a:lnTo>
                      <a:pt x="624" y="260"/>
                    </a:lnTo>
                    <a:lnTo>
                      <a:pt x="646" y="248"/>
                    </a:lnTo>
                    <a:lnTo>
                      <a:pt x="670" y="230"/>
                    </a:lnTo>
                    <a:lnTo>
                      <a:pt x="684" y="214"/>
                    </a:lnTo>
                    <a:lnTo>
                      <a:pt x="698" y="196"/>
                    </a:lnTo>
                    <a:lnTo>
                      <a:pt x="706" y="178"/>
                    </a:lnTo>
                    <a:lnTo>
                      <a:pt x="692" y="178"/>
                    </a:lnTo>
                    <a:lnTo>
                      <a:pt x="662" y="184"/>
                    </a:lnTo>
                    <a:lnTo>
                      <a:pt x="638" y="196"/>
                    </a:lnTo>
                    <a:lnTo>
                      <a:pt x="624" y="190"/>
                    </a:lnTo>
                    <a:lnTo>
                      <a:pt x="616" y="172"/>
                    </a:lnTo>
                    <a:lnTo>
                      <a:pt x="600" y="168"/>
                    </a:lnTo>
                    <a:lnTo>
                      <a:pt x="592" y="156"/>
                    </a:lnTo>
                    <a:lnTo>
                      <a:pt x="578" y="140"/>
                    </a:lnTo>
                    <a:lnTo>
                      <a:pt x="562" y="128"/>
                    </a:lnTo>
                    <a:lnTo>
                      <a:pt x="548" y="116"/>
                    </a:lnTo>
                    <a:lnTo>
                      <a:pt x="532" y="110"/>
                    </a:lnTo>
                    <a:lnTo>
                      <a:pt x="532" y="98"/>
                    </a:lnTo>
                    <a:lnTo>
                      <a:pt x="524" y="82"/>
                    </a:lnTo>
                    <a:lnTo>
                      <a:pt x="510" y="64"/>
                    </a:lnTo>
                    <a:lnTo>
                      <a:pt x="502" y="54"/>
                    </a:lnTo>
                    <a:lnTo>
                      <a:pt x="494" y="46"/>
                    </a:lnTo>
                    <a:lnTo>
                      <a:pt x="490" y="5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0" name="Freeform 42"/>
              <p:cNvSpPr>
                <a:spLocks/>
              </p:cNvSpPr>
              <p:nvPr/>
            </p:nvSpPr>
            <p:spPr bwMode="auto">
              <a:xfrm>
                <a:off x="6996484" y="4009983"/>
                <a:ext cx="67413" cy="21421"/>
              </a:xfrm>
              <a:custGeom>
                <a:avLst/>
                <a:gdLst>
                  <a:gd name="T0" fmla="*/ 2147483647 w 30"/>
                  <a:gd name="T1" fmla="*/ 0 h 6"/>
                  <a:gd name="T2" fmla="*/ 0 w 30"/>
                  <a:gd name="T3" fmla="*/ 2147483647 h 6"/>
                  <a:gd name="T4" fmla="*/ 2147483647 w 30"/>
                  <a:gd name="T5" fmla="*/ 2147483647 h 6"/>
                  <a:gd name="T6" fmla="*/ 2147483647 w 30"/>
                  <a:gd name="T7" fmla="*/ 0 h 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0"/>
                  <a:gd name="T13" fmla="*/ 0 h 6"/>
                  <a:gd name="T14" fmla="*/ 30 w 30"/>
                  <a:gd name="T15" fmla="*/ 6 h 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0" h="6">
                    <a:moveTo>
                      <a:pt x="30" y="0"/>
                    </a:moveTo>
                    <a:lnTo>
                      <a:pt x="0" y="6"/>
                    </a:lnTo>
                    <a:lnTo>
                      <a:pt x="8" y="6"/>
                    </a:lnTo>
                    <a:lnTo>
                      <a:pt x="3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1" name="Freeform 43"/>
              <p:cNvSpPr>
                <a:spLocks/>
              </p:cNvSpPr>
              <p:nvPr/>
            </p:nvSpPr>
            <p:spPr bwMode="auto">
              <a:xfrm>
                <a:off x="6502133" y="3617271"/>
                <a:ext cx="238188" cy="371291"/>
              </a:xfrm>
              <a:custGeom>
                <a:avLst/>
                <a:gdLst>
                  <a:gd name="T0" fmla="*/ 2147483647 w 106"/>
                  <a:gd name="T1" fmla="*/ 2147483647 h 104"/>
                  <a:gd name="T2" fmla="*/ 2147483647 w 106"/>
                  <a:gd name="T3" fmla="*/ 2147483647 h 104"/>
                  <a:gd name="T4" fmla="*/ 2147483647 w 106"/>
                  <a:gd name="T5" fmla="*/ 2147483647 h 104"/>
                  <a:gd name="T6" fmla="*/ 0 w 106"/>
                  <a:gd name="T7" fmla="*/ 2147483647 h 104"/>
                  <a:gd name="T8" fmla="*/ 2147483647 w 106"/>
                  <a:gd name="T9" fmla="*/ 2147483647 h 104"/>
                  <a:gd name="T10" fmla="*/ 2147483647 w 106"/>
                  <a:gd name="T11" fmla="*/ 2147483647 h 104"/>
                  <a:gd name="T12" fmla="*/ 2147483647 w 106"/>
                  <a:gd name="T13" fmla="*/ 2147483647 h 104"/>
                  <a:gd name="T14" fmla="*/ 2147483647 w 106"/>
                  <a:gd name="T15" fmla="*/ 2147483647 h 104"/>
                  <a:gd name="T16" fmla="*/ 2147483647 w 106"/>
                  <a:gd name="T17" fmla="*/ 2147483647 h 104"/>
                  <a:gd name="T18" fmla="*/ 2147483647 w 106"/>
                  <a:gd name="T19" fmla="*/ 2147483647 h 104"/>
                  <a:gd name="T20" fmla="*/ 2147483647 w 106"/>
                  <a:gd name="T21" fmla="*/ 2147483647 h 104"/>
                  <a:gd name="T22" fmla="*/ 2147483647 w 106"/>
                  <a:gd name="T23" fmla="*/ 2147483647 h 104"/>
                  <a:gd name="T24" fmla="*/ 2147483647 w 106"/>
                  <a:gd name="T25" fmla="*/ 2147483647 h 104"/>
                  <a:gd name="T26" fmla="*/ 2147483647 w 106"/>
                  <a:gd name="T27" fmla="*/ 2147483647 h 104"/>
                  <a:gd name="T28" fmla="*/ 2147483647 w 106"/>
                  <a:gd name="T29" fmla="*/ 2147483647 h 104"/>
                  <a:gd name="T30" fmla="*/ 2147483647 w 106"/>
                  <a:gd name="T31" fmla="*/ 2147483647 h 104"/>
                  <a:gd name="T32" fmla="*/ 2147483647 w 106"/>
                  <a:gd name="T33" fmla="*/ 2147483647 h 104"/>
                  <a:gd name="T34" fmla="*/ 2147483647 w 106"/>
                  <a:gd name="T35" fmla="*/ 2147483647 h 104"/>
                  <a:gd name="T36" fmla="*/ 2147483647 w 106"/>
                  <a:gd name="T37" fmla="*/ 2147483647 h 104"/>
                  <a:gd name="T38" fmla="*/ 2147483647 w 106"/>
                  <a:gd name="T39" fmla="*/ 0 h 104"/>
                  <a:gd name="T40" fmla="*/ 2147483647 w 106"/>
                  <a:gd name="T41" fmla="*/ 2147483647 h 104"/>
                  <a:gd name="T42" fmla="*/ 2147483647 w 106"/>
                  <a:gd name="T43" fmla="*/ 2147483647 h 10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6"/>
                  <a:gd name="T67" fmla="*/ 0 h 104"/>
                  <a:gd name="T68" fmla="*/ 106 w 106"/>
                  <a:gd name="T69" fmla="*/ 104 h 10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6" h="104">
                    <a:moveTo>
                      <a:pt x="60" y="40"/>
                    </a:moveTo>
                    <a:lnTo>
                      <a:pt x="46" y="34"/>
                    </a:lnTo>
                    <a:lnTo>
                      <a:pt x="22" y="24"/>
                    </a:lnTo>
                    <a:lnTo>
                      <a:pt x="0" y="24"/>
                    </a:lnTo>
                    <a:lnTo>
                      <a:pt x="14" y="34"/>
                    </a:lnTo>
                    <a:lnTo>
                      <a:pt x="30" y="46"/>
                    </a:lnTo>
                    <a:lnTo>
                      <a:pt x="60" y="70"/>
                    </a:lnTo>
                    <a:lnTo>
                      <a:pt x="76" y="92"/>
                    </a:lnTo>
                    <a:lnTo>
                      <a:pt x="90" y="92"/>
                    </a:lnTo>
                    <a:lnTo>
                      <a:pt x="106" y="104"/>
                    </a:lnTo>
                    <a:lnTo>
                      <a:pt x="106" y="98"/>
                    </a:lnTo>
                    <a:lnTo>
                      <a:pt x="84" y="86"/>
                    </a:lnTo>
                    <a:lnTo>
                      <a:pt x="84" y="70"/>
                    </a:lnTo>
                    <a:lnTo>
                      <a:pt x="98" y="70"/>
                    </a:lnTo>
                    <a:lnTo>
                      <a:pt x="98" y="58"/>
                    </a:lnTo>
                    <a:lnTo>
                      <a:pt x="84" y="40"/>
                    </a:lnTo>
                    <a:lnTo>
                      <a:pt x="84" y="28"/>
                    </a:lnTo>
                    <a:lnTo>
                      <a:pt x="76" y="12"/>
                    </a:lnTo>
                    <a:lnTo>
                      <a:pt x="60" y="12"/>
                    </a:lnTo>
                    <a:lnTo>
                      <a:pt x="46" y="0"/>
                    </a:lnTo>
                    <a:lnTo>
                      <a:pt x="52" y="12"/>
                    </a:lnTo>
                    <a:lnTo>
                      <a:pt x="60" y="4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2" name="Freeform 44"/>
              <p:cNvSpPr>
                <a:spLocks/>
              </p:cNvSpPr>
              <p:nvPr/>
            </p:nvSpPr>
            <p:spPr bwMode="auto">
              <a:xfrm>
                <a:off x="6960533" y="2853267"/>
                <a:ext cx="53929" cy="28561"/>
              </a:xfrm>
              <a:custGeom>
                <a:avLst/>
                <a:gdLst>
                  <a:gd name="T0" fmla="*/ 2147483647 w 24"/>
                  <a:gd name="T1" fmla="*/ 2147483647 h 8"/>
                  <a:gd name="T2" fmla="*/ 2147483647 w 24"/>
                  <a:gd name="T3" fmla="*/ 0 h 8"/>
                  <a:gd name="T4" fmla="*/ 0 w 24"/>
                  <a:gd name="T5" fmla="*/ 2147483647 h 8"/>
                  <a:gd name="T6" fmla="*/ 2147483647 w 24"/>
                  <a:gd name="T7" fmla="*/ 2147483647 h 8"/>
                  <a:gd name="T8" fmla="*/ 2147483647 w 24"/>
                  <a:gd name="T9" fmla="*/ 2147483647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8"/>
                  <a:gd name="T17" fmla="*/ 24 w 24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8">
                    <a:moveTo>
                      <a:pt x="24" y="2"/>
                    </a:moveTo>
                    <a:lnTo>
                      <a:pt x="16" y="0"/>
                    </a:lnTo>
                    <a:lnTo>
                      <a:pt x="0" y="8"/>
                    </a:lnTo>
                    <a:lnTo>
                      <a:pt x="16" y="2"/>
                    </a:lnTo>
                    <a:lnTo>
                      <a:pt x="24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3" name="Freeform 45"/>
              <p:cNvSpPr>
                <a:spLocks/>
              </p:cNvSpPr>
              <p:nvPr/>
            </p:nvSpPr>
            <p:spPr bwMode="auto">
              <a:xfrm>
                <a:off x="6978508" y="2838988"/>
                <a:ext cx="35953" cy="14280"/>
              </a:xfrm>
              <a:custGeom>
                <a:avLst/>
                <a:gdLst>
                  <a:gd name="T0" fmla="*/ 0 w 16"/>
                  <a:gd name="T1" fmla="*/ 0 h 4"/>
                  <a:gd name="T2" fmla="*/ 2147483647 w 16"/>
                  <a:gd name="T3" fmla="*/ 2147483647 h 4"/>
                  <a:gd name="T4" fmla="*/ 2147483647 w 16"/>
                  <a:gd name="T5" fmla="*/ 0 h 4"/>
                  <a:gd name="T6" fmla="*/ 0 w 16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"/>
                  <a:gd name="T13" fmla="*/ 0 h 4"/>
                  <a:gd name="T14" fmla="*/ 16 w 16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" h="4">
                    <a:moveTo>
                      <a:pt x="0" y="0"/>
                    </a:moveTo>
                    <a:lnTo>
                      <a:pt x="8" y="4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4" name="Freeform 46"/>
              <p:cNvSpPr>
                <a:spLocks/>
              </p:cNvSpPr>
              <p:nvPr/>
            </p:nvSpPr>
            <p:spPr bwMode="auto">
              <a:xfrm>
                <a:off x="6740320" y="3967141"/>
                <a:ext cx="256164" cy="64263"/>
              </a:xfrm>
              <a:custGeom>
                <a:avLst/>
                <a:gdLst>
                  <a:gd name="T0" fmla="*/ 2147483647 w 114"/>
                  <a:gd name="T1" fmla="*/ 2147483647 h 18"/>
                  <a:gd name="T2" fmla="*/ 2147483647 w 114"/>
                  <a:gd name="T3" fmla="*/ 2147483647 h 18"/>
                  <a:gd name="T4" fmla="*/ 2147483647 w 114"/>
                  <a:gd name="T5" fmla="*/ 2147483647 h 18"/>
                  <a:gd name="T6" fmla="*/ 2147483647 w 114"/>
                  <a:gd name="T7" fmla="*/ 2147483647 h 18"/>
                  <a:gd name="T8" fmla="*/ 2147483647 w 114"/>
                  <a:gd name="T9" fmla="*/ 2147483647 h 18"/>
                  <a:gd name="T10" fmla="*/ 2147483647 w 114"/>
                  <a:gd name="T11" fmla="*/ 2147483647 h 18"/>
                  <a:gd name="T12" fmla="*/ 2147483647 w 114"/>
                  <a:gd name="T13" fmla="*/ 2147483647 h 18"/>
                  <a:gd name="T14" fmla="*/ 2147483647 w 114"/>
                  <a:gd name="T15" fmla="*/ 2147483647 h 18"/>
                  <a:gd name="T16" fmla="*/ 2147483647 w 114"/>
                  <a:gd name="T17" fmla="*/ 0 h 18"/>
                  <a:gd name="T18" fmla="*/ 2147483647 w 114"/>
                  <a:gd name="T19" fmla="*/ 0 h 18"/>
                  <a:gd name="T20" fmla="*/ 0 w 114"/>
                  <a:gd name="T21" fmla="*/ 2147483647 h 18"/>
                  <a:gd name="T22" fmla="*/ 0 w 114"/>
                  <a:gd name="T23" fmla="*/ 2147483647 h 18"/>
                  <a:gd name="T24" fmla="*/ 2147483647 w 114"/>
                  <a:gd name="T25" fmla="*/ 2147483647 h 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14"/>
                  <a:gd name="T40" fmla="*/ 0 h 18"/>
                  <a:gd name="T41" fmla="*/ 114 w 114"/>
                  <a:gd name="T42" fmla="*/ 18 h 1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14" h="18">
                    <a:moveTo>
                      <a:pt x="16" y="12"/>
                    </a:moveTo>
                    <a:lnTo>
                      <a:pt x="8" y="6"/>
                    </a:lnTo>
                    <a:lnTo>
                      <a:pt x="24" y="6"/>
                    </a:lnTo>
                    <a:lnTo>
                      <a:pt x="60" y="18"/>
                    </a:lnTo>
                    <a:lnTo>
                      <a:pt x="114" y="18"/>
                    </a:lnTo>
                    <a:lnTo>
                      <a:pt x="84" y="12"/>
                    </a:lnTo>
                    <a:lnTo>
                      <a:pt x="98" y="12"/>
                    </a:lnTo>
                    <a:lnTo>
                      <a:pt x="68" y="6"/>
                    </a:lnTo>
                    <a:lnTo>
                      <a:pt x="46" y="0"/>
                    </a:lnTo>
                    <a:lnTo>
                      <a:pt x="1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6" y="12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5" name="Freeform 47"/>
              <p:cNvSpPr>
                <a:spLocks/>
              </p:cNvSpPr>
              <p:nvPr/>
            </p:nvSpPr>
            <p:spPr bwMode="auto">
              <a:xfrm>
                <a:off x="7612179" y="2017862"/>
                <a:ext cx="435930" cy="699742"/>
              </a:xfrm>
              <a:custGeom>
                <a:avLst/>
                <a:gdLst>
                  <a:gd name="T0" fmla="*/ 2147483647 w 194"/>
                  <a:gd name="T1" fmla="*/ 2147483647 h 196"/>
                  <a:gd name="T2" fmla="*/ 2147483647 w 194"/>
                  <a:gd name="T3" fmla="*/ 2147483647 h 196"/>
                  <a:gd name="T4" fmla="*/ 2147483647 w 194"/>
                  <a:gd name="T5" fmla="*/ 2147483647 h 196"/>
                  <a:gd name="T6" fmla="*/ 2147483647 w 194"/>
                  <a:gd name="T7" fmla="*/ 2147483647 h 196"/>
                  <a:gd name="T8" fmla="*/ 2147483647 w 194"/>
                  <a:gd name="T9" fmla="*/ 2147483647 h 196"/>
                  <a:gd name="T10" fmla="*/ 2147483647 w 194"/>
                  <a:gd name="T11" fmla="*/ 2147483647 h 196"/>
                  <a:gd name="T12" fmla="*/ 2147483647 w 194"/>
                  <a:gd name="T13" fmla="*/ 2147483647 h 196"/>
                  <a:gd name="T14" fmla="*/ 2147483647 w 194"/>
                  <a:gd name="T15" fmla="*/ 2147483647 h 196"/>
                  <a:gd name="T16" fmla="*/ 2147483647 w 194"/>
                  <a:gd name="T17" fmla="*/ 2147483647 h 196"/>
                  <a:gd name="T18" fmla="*/ 2147483647 w 194"/>
                  <a:gd name="T19" fmla="*/ 2147483647 h 196"/>
                  <a:gd name="T20" fmla="*/ 2147483647 w 194"/>
                  <a:gd name="T21" fmla="*/ 2147483647 h 196"/>
                  <a:gd name="T22" fmla="*/ 2147483647 w 194"/>
                  <a:gd name="T23" fmla="*/ 2147483647 h 196"/>
                  <a:gd name="T24" fmla="*/ 2147483647 w 194"/>
                  <a:gd name="T25" fmla="*/ 2147483647 h 196"/>
                  <a:gd name="T26" fmla="*/ 2147483647 w 194"/>
                  <a:gd name="T27" fmla="*/ 2147483647 h 196"/>
                  <a:gd name="T28" fmla="*/ 2147483647 w 194"/>
                  <a:gd name="T29" fmla="*/ 2147483647 h 196"/>
                  <a:gd name="T30" fmla="*/ 2147483647 w 194"/>
                  <a:gd name="T31" fmla="*/ 2147483647 h 196"/>
                  <a:gd name="T32" fmla="*/ 2147483647 w 194"/>
                  <a:gd name="T33" fmla="*/ 2147483647 h 196"/>
                  <a:gd name="T34" fmla="*/ 2147483647 w 194"/>
                  <a:gd name="T35" fmla="*/ 2147483647 h 196"/>
                  <a:gd name="T36" fmla="*/ 2147483647 w 194"/>
                  <a:gd name="T37" fmla="*/ 2147483647 h 196"/>
                  <a:gd name="T38" fmla="*/ 2147483647 w 194"/>
                  <a:gd name="T39" fmla="*/ 2147483647 h 196"/>
                  <a:gd name="T40" fmla="*/ 2147483647 w 194"/>
                  <a:gd name="T41" fmla="*/ 2147483647 h 196"/>
                  <a:gd name="T42" fmla="*/ 2147483647 w 194"/>
                  <a:gd name="T43" fmla="*/ 2147483647 h 196"/>
                  <a:gd name="T44" fmla="*/ 2147483647 w 194"/>
                  <a:gd name="T45" fmla="*/ 2147483647 h 196"/>
                  <a:gd name="T46" fmla="*/ 2147483647 w 194"/>
                  <a:gd name="T47" fmla="*/ 2147483647 h 196"/>
                  <a:gd name="T48" fmla="*/ 2147483647 w 194"/>
                  <a:gd name="T49" fmla="*/ 2147483647 h 196"/>
                  <a:gd name="T50" fmla="*/ 2147483647 w 194"/>
                  <a:gd name="T51" fmla="*/ 2147483647 h 196"/>
                  <a:gd name="T52" fmla="*/ 2147483647 w 194"/>
                  <a:gd name="T53" fmla="*/ 2147483647 h 196"/>
                  <a:gd name="T54" fmla="*/ 2147483647 w 194"/>
                  <a:gd name="T55" fmla="*/ 2147483647 h 196"/>
                  <a:gd name="T56" fmla="*/ 2147483647 w 194"/>
                  <a:gd name="T57" fmla="*/ 2147483647 h 196"/>
                  <a:gd name="T58" fmla="*/ 2147483647 w 194"/>
                  <a:gd name="T59" fmla="*/ 2147483647 h 196"/>
                  <a:gd name="T60" fmla="*/ 2147483647 w 194"/>
                  <a:gd name="T61" fmla="*/ 2147483647 h 196"/>
                  <a:gd name="T62" fmla="*/ 2147483647 w 194"/>
                  <a:gd name="T63" fmla="*/ 2147483647 h 196"/>
                  <a:gd name="T64" fmla="*/ 2147483647 w 194"/>
                  <a:gd name="T65" fmla="*/ 2147483647 h 196"/>
                  <a:gd name="T66" fmla="*/ 2147483647 w 194"/>
                  <a:gd name="T67" fmla="*/ 2147483647 h 196"/>
                  <a:gd name="T68" fmla="*/ 2147483647 w 194"/>
                  <a:gd name="T69" fmla="*/ 2147483647 h 196"/>
                  <a:gd name="T70" fmla="*/ 2147483647 w 194"/>
                  <a:gd name="T71" fmla="*/ 2147483647 h 196"/>
                  <a:gd name="T72" fmla="*/ 2147483647 w 194"/>
                  <a:gd name="T73" fmla="*/ 2147483647 h 196"/>
                  <a:gd name="T74" fmla="*/ 2147483647 w 194"/>
                  <a:gd name="T75" fmla="*/ 2147483647 h 196"/>
                  <a:gd name="T76" fmla="*/ 2147483647 w 194"/>
                  <a:gd name="T77" fmla="*/ 2147483647 h 196"/>
                  <a:gd name="T78" fmla="*/ 2147483647 w 194"/>
                  <a:gd name="T79" fmla="*/ 2147483647 h 196"/>
                  <a:gd name="T80" fmla="*/ 2147483647 w 194"/>
                  <a:gd name="T81" fmla="*/ 2147483647 h 196"/>
                  <a:gd name="T82" fmla="*/ 2147483647 w 194"/>
                  <a:gd name="T83" fmla="*/ 2147483647 h 196"/>
                  <a:gd name="T84" fmla="*/ 2147483647 w 194"/>
                  <a:gd name="T85" fmla="*/ 0 h 196"/>
                  <a:gd name="T86" fmla="*/ 2147483647 w 194"/>
                  <a:gd name="T87" fmla="*/ 2147483647 h 196"/>
                  <a:gd name="T88" fmla="*/ 2147483647 w 194"/>
                  <a:gd name="T89" fmla="*/ 2147483647 h 196"/>
                  <a:gd name="T90" fmla="*/ 2147483647 w 194"/>
                  <a:gd name="T91" fmla="*/ 2147483647 h 196"/>
                  <a:gd name="T92" fmla="*/ 2147483647 w 194"/>
                  <a:gd name="T93" fmla="*/ 2147483647 h 196"/>
                  <a:gd name="T94" fmla="*/ 0 w 194"/>
                  <a:gd name="T95" fmla="*/ 2147483647 h 196"/>
                  <a:gd name="T96" fmla="*/ 0 w 194"/>
                  <a:gd name="T97" fmla="*/ 2147483647 h 196"/>
                  <a:gd name="T98" fmla="*/ 2147483647 w 194"/>
                  <a:gd name="T99" fmla="*/ 2147483647 h 196"/>
                  <a:gd name="T100" fmla="*/ 2147483647 w 194"/>
                  <a:gd name="T101" fmla="*/ 2147483647 h 196"/>
                  <a:gd name="T102" fmla="*/ 2147483647 w 194"/>
                  <a:gd name="T103" fmla="*/ 2147483647 h 196"/>
                  <a:gd name="T104" fmla="*/ 2147483647 w 194"/>
                  <a:gd name="T105" fmla="*/ 2147483647 h 196"/>
                  <a:gd name="T106" fmla="*/ 2147483647 w 194"/>
                  <a:gd name="T107" fmla="*/ 2147483647 h 196"/>
                  <a:gd name="T108" fmla="*/ 2147483647 w 194"/>
                  <a:gd name="T109" fmla="*/ 2147483647 h 19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94"/>
                  <a:gd name="T166" fmla="*/ 0 h 196"/>
                  <a:gd name="T167" fmla="*/ 194 w 194"/>
                  <a:gd name="T168" fmla="*/ 196 h 19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94" h="196">
                    <a:moveTo>
                      <a:pt x="36" y="190"/>
                    </a:moveTo>
                    <a:lnTo>
                      <a:pt x="60" y="188"/>
                    </a:lnTo>
                    <a:lnTo>
                      <a:pt x="68" y="162"/>
                    </a:lnTo>
                    <a:lnTo>
                      <a:pt x="76" y="156"/>
                    </a:lnTo>
                    <a:lnTo>
                      <a:pt x="96" y="176"/>
                    </a:lnTo>
                    <a:lnTo>
                      <a:pt x="114" y="192"/>
                    </a:lnTo>
                    <a:lnTo>
                      <a:pt x="138" y="196"/>
                    </a:lnTo>
                    <a:lnTo>
                      <a:pt x="130" y="176"/>
                    </a:lnTo>
                    <a:lnTo>
                      <a:pt x="126" y="164"/>
                    </a:lnTo>
                    <a:lnTo>
                      <a:pt x="124" y="148"/>
                    </a:lnTo>
                    <a:lnTo>
                      <a:pt x="152" y="126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32" y="72"/>
                    </a:lnTo>
                    <a:lnTo>
                      <a:pt x="142" y="68"/>
                    </a:lnTo>
                    <a:lnTo>
                      <a:pt x="156" y="74"/>
                    </a:lnTo>
                    <a:lnTo>
                      <a:pt x="164" y="78"/>
                    </a:lnTo>
                    <a:lnTo>
                      <a:pt x="168" y="80"/>
                    </a:lnTo>
                    <a:lnTo>
                      <a:pt x="172" y="80"/>
                    </a:lnTo>
                    <a:lnTo>
                      <a:pt x="174" y="78"/>
                    </a:lnTo>
                    <a:lnTo>
                      <a:pt x="176" y="74"/>
                    </a:lnTo>
                    <a:lnTo>
                      <a:pt x="176" y="70"/>
                    </a:lnTo>
                    <a:lnTo>
                      <a:pt x="172" y="64"/>
                    </a:lnTo>
                    <a:lnTo>
                      <a:pt x="168" y="60"/>
                    </a:lnTo>
                    <a:lnTo>
                      <a:pt x="168" y="56"/>
                    </a:lnTo>
                    <a:lnTo>
                      <a:pt x="170" y="54"/>
                    </a:lnTo>
                    <a:lnTo>
                      <a:pt x="174" y="50"/>
                    </a:lnTo>
                    <a:lnTo>
                      <a:pt x="180" y="48"/>
                    </a:lnTo>
                    <a:lnTo>
                      <a:pt x="184" y="48"/>
                    </a:lnTo>
                    <a:lnTo>
                      <a:pt x="186" y="46"/>
                    </a:lnTo>
                    <a:lnTo>
                      <a:pt x="188" y="44"/>
                    </a:lnTo>
                    <a:lnTo>
                      <a:pt x="188" y="34"/>
                    </a:lnTo>
                    <a:lnTo>
                      <a:pt x="186" y="28"/>
                    </a:lnTo>
                    <a:lnTo>
                      <a:pt x="194" y="10"/>
                    </a:lnTo>
                    <a:lnTo>
                      <a:pt x="136" y="2"/>
                    </a:lnTo>
                    <a:lnTo>
                      <a:pt x="70" y="0"/>
                    </a:lnTo>
                    <a:lnTo>
                      <a:pt x="16" y="6"/>
                    </a:lnTo>
                    <a:lnTo>
                      <a:pt x="8" y="14"/>
                    </a:lnTo>
                    <a:lnTo>
                      <a:pt x="4" y="20"/>
                    </a:lnTo>
                    <a:lnTo>
                      <a:pt x="0" y="24"/>
                    </a:lnTo>
                    <a:lnTo>
                      <a:pt x="2" y="66"/>
                    </a:lnTo>
                    <a:lnTo>
                      <a:pt x="20" y="132"/>
                    </a:lnTo>
                    <a:lnTo>
                      <a:pt x="34" y="184"/>
                    </a:lnTo>
                    <a:lnTo>
                      <a:pt x="36" y="19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6" name="Freeform 48"/>
              <p:cNvSpPr>
                <a:spLocks/>
              </p:cNvSpPr>
              <p:nvPr/>
            </p:nvSpPr>
            <p:spPr bwMode="auto">
              <a:xfrm>
                <a:off x="4093285" y="1468067"/>
                <a:ext cx="4251436" cy="2170625"/>
              </a:xfrm>
              <a:custGeom>
                <a:avLst/>
                <a:gdLst>
                  <a:gd name="T0" fmla="*/ 2147483647 w 1892"/>
                  <a:gd name="T1" fmla="*/ 2147483647 h 608"/>
                  <a:gd name="T2" fmla="*/ 2147483647 w 1892"/>
                  <a:gd name="T3" fmla="*/ 2147483647 h 608"/>
                  <a:gd name="T4" fmla="*/ 2147483647 w 1892"/>
                  <a:gd name="T5" fmla="*/ 2147483647 h 608"/>
                  <a:gd name="T6" fmla="*/ 2147483647 w 1892"/>
                  <a:gd name="T7" fmla="*/ 2147483647 h 608"/>
                  <a:gd name="T8" fmla="*/ 2147483647 w 1892"/>
                  <a:gd name="T9" fmla="*/ 2147483647 h 608"/>
                  <a:gd name="T10" fmla="*/ 2147483647 w 1892"/>
                  <a:gd name="T11" fmla="*/ 2147483647 h 608"/>
                  <a:gd name="T12" fmla="*/ 2147483647 w 1892"/>
                  <a:gd name="T13" fmla="*/ 2147483647 h 608"/>
                  <a:gd name="T14" fmla="*/ 2147483647 w 1892"/>
                  <a:gd name="T15" fmla="*/ 2147483647 h 608"/>
                  <a:gd name="T16" fmla="*/ 2147483647 w 1892"/>
                  <a:gd name="T17" fmla="*/ 2147483647 h 608"/>
                  <a:gd name="T18" fmla="*/ 2147483647 w 1892"/>
                  <a:gd name="T19" fmla="*/ 2147483647 h 608"/>
                  <a:gd name="T20" fmla="*/ 2147483647 w 1892"/>
                  <a:gd name="T21" fmla="*/ 2147483647 h 608"/>
                  <a:gd name="T22" fmla="*/ 2147483647 w 1892"/>
                  <a:gd name="T23" fmla="*/ 2147483647 h 608"/>
                  <a:gd name="T24" fmla="*/ 2147483647 w 1892"/>
                  <a:gd name="T25" fmla="*/ 2147483647 h 608"/>
                  <a:gd name="T26" fmla="*/ 2147483647 w 1892"/>
                  <a:gd name="T27" fmla="*/ 2147483647 h 608"/>
                  <a:gd name="T28" fmla="*/ 2147483647 w 1892"/>
                  <a:gd name="T29" fmla="*/ 2147483647 h 608"/>
                  <a:gd name="T30" fmla="*/ 2147483647 w 1892"/>
                  <a:gd name="T31" fmla="*/ 2147483647 h 608"/>
                  <a:gd name="T32" fmla="*/ 2147483647 w 1892"/>
                  <a:gd name="T33" fmla="*/ 2147483647 h 608"/>
                  <a:gd name="T34" fmla="*/ 2147483647 w 1892"/>
                  <a:gd name="T35" fmla="*/ 2147483647 h 608"/>
                  <a:gd name="T36" fmla="*/ 2147483647 w 1892"/>
                  <a:gd name="T37" fmla="*/ 2147483647 h 608"/>
                  <a:gd name="T38" fmla="*/ 2147483647 w 1892"/>
                  <a:gd name="T39" fmla="*/ 2147483647 h 608"/>
                  <a:gd name="T40" fmla="*/ 2147483647 w 1892"/>
                  <a:gd name="T41" fmla="*/ 2147483647 h 608"/>
                  <a:gd name="T42" fmla="*/ 2147483647 w 1892"/>
                  <a:gd name="T43" fmla="*/ 2147483647 h 608"/>
                  <a:gd name="T44" fmla="*/ 2147483647 w 1892"/>
                  <a:gd name="T45" fmla="*/ 2147483647 h 608"/>
                  <a:gd name="T46" fmla="*/ 2147483647 w 1892"/>
                  <a:gd name="T47" fmla="*/ 2147483647 h 608"/>
                  <a:gd name="T48" fmla="*/ 2147483647 w 1892"/>
                  <a:gd name="T49" fmla="*/ 2147483647 h 608"/>
                  <a:gd name="T50" fmla="*/ 2147483647 w 1892"/>
                  <a:gd name="T51" fmla="*/ 2147483647 h 608"/>
                  <a:gd name="T52" fmla="*/ 2147483647 w 1892"/>
                  <a:gd name="T53" fmla="*/ 2147483647 h 608"/>
                  <a:gd name="T54" fmla="*/ 2147483647 w 1892"/>
                  <a:gd name="T55" fmla="*/ 2147483647 h 608"/>
                  <a:gd name="T56" fmla="*/ 2147483647 w 1892"/>
                  <a:gd name="T57" fmla="*/ 2147483647 h 608"/>
                  <a:gd name="T58" fmla="*/ 2147483647 w 1892"/>
                  <a:gd name="T59" fmla="*/ 2147483647 h 608"/>
                  <a:gd name="T60" fmla="*/ 2147483647 w 1892"/>
                  <a:gd name="T61" fmla="*/ 2147483647 h 608"/>
                  <a:gd name="T62" fmla="*/ 0 w 1892"/>
                  <a:gd name="T63" fmla="*/ 2147483647 h 608"/>
                  <a:gd name="T64" fmla="*/ 2147483647 w 1892"/>
                  <a:gd name="T65" fmla="*/ 2147483647 h 608"/>
                  <a:gd name="T66" fmla="*/ 2147483647 w 1892"/>
                  <a:gd name="T67" fmla="*/ 2147483647 h 608"/>
                  <a:gd name="T68" fmla="*/ 2147483647 w 1892"/>
                  <a:gd name="T69" fmla="*/ 2147483647 h 608"/>
                  <a:gd name="T70" fmla="*/ 2147483647 w 1892"/>
                  <a:gd name="T71" fmla="*/ 2147483647 h 608"/>
                  <a:gd name="T72" fmla="*/ 2147483647 w 1892"/>
                  <a:gd name="T73" fmla="*/ 2147483647 h 608"/>
                  <a:gd name="T74" fmla="*/ 2147483647 w 1892"/>
                  <a:gd name="T75" fmla="*/ 2147483647 h 608"/>
                  <a:gd name="T76" fmla="*/ 2147483647 w 1892"/>
                  <a:gd name="T77" fmla="*/ 2147483647 h 608"/>
                  <a:gd name="T78" fmla="*/ 2147483647 w 1892"/>
                  <a:gd name="T79" fmla="*/ 2147483647 h 608"/>
                  <a:gd name="T80" fmla="*/ 2147483647 w 1892"/>
                  <a:gd name="T81" fmla="*/ 2147483647 h 608"/>
                  <a:gd name="T82" fmla="*/ 2147483647 w 1892"/>
                  <a:gd name="T83" fmla="*/ 2147483647 h 608"/>
                  <a:gd name="T84" fmla="*/ 2147483647 w 1892"/>
                  <a:gd name="T85" fmla="*/ 2147483647 h 608"/>
                  <a:gd name="T86" fmla="*/ 2147483647 w 1892"/>
                  <a:gd name="T87" fmla="*/ 2147483647 h 608"/>
                  <a:gd name="T88" fmla="*/ 2147483647 w 1892"/>
                  <a:gd name="T89" fmla="*/ 2147483647 h 608"/>
                  <a:gd name="T90" fmla="*/ 2147483647 w 1892"/>
                  <a:gd name="T91" fmla="*/ 2147483647 h 608"/>
                  <a:gd name="T92" fmla="*/ 2147483647 w 1892"/>
                  <a:gd name="T93" fmla="*/ 2147483647 h 608"/>
                  <a:gd name="T94" fmla="*/ 2147483647 w 1892"/>
                  <a:gd name="T95" fmla="*/ 2147483647 h 608"/>
                  <a:gd name="T96" fmla="*/ 2147483647 w 1892"/>
                  <a:gd name="T97" fmla="*/ 2147483647 h 608"/>
                  <a:gd name="T98" fmla="*/ 2147483647 w 1892"/>
                  <a:gd name="T99" fmla="*/ 2147483647 h 608"/>
                  <a:gd name="T100" fmla="*/ 2147483647 w 1892"/>
                  <a:gd name="T101" fmla="*/ 2147483647 h 608"/>
                  <a:gd name="T102" fmla="*/ 2147483647 w 1892"/>
                  <a:gd name="T103" fmla="*/ 2147483647 h 608"/>
                  <a:gd name="T104" fmla="*/ 2147483647 w 1892"/>
                  <a:gd name="T105" fmla="*/ 2147483647 h 608"/>
                  <a:gd name="T106" fmla="*/ 2147483647 w 1892"/>
                  <a:gd name="T107" fmla="*/ 2147483647 h 608"/>
                  <a:gd name="T108" fmla="*/ 2147483647 w 1892"/>
                  <a:gd name="T109" fmla="*/ 2147483647 h 608"/>
                  <a:gd name="T110" fmla="*/ 2147483647 w 1892"/>
                  <a:gd name="T111" fmla="*/ 2147483647 h 608"/>
                  <a:gd name="T112" fmla="*/ 2147483647 w 1892"/>
                  <a:gd name="T113" fmla="*/ 2147483647 h 608"/>
                  <a:gd name="T114" fmla="*/ 2147483647 w 1892"/>
                  <a:gd name="T115" fmla="*/ 2147483647 h 608"/>
                  <a:gd name="T116" fmla="*/ 2147483647 w 1892"/>
                  <a:gd name="T117" fmla="*/ 2147483647 h 608"/>
                  <a:gd name="T118" fmla="*/ 2147483647 w 1892"/>
                  <a:gd name="T119" fmla="*/ 2147483647 h 608"/>
                  <a:gd name="T120" fmla="*/ 2147483647 w 1892"/>
                  <a:gd name="T121" fmla="*/ 2147483647 h 60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892"/>
                  <a:gd name="T184" fmla="*/ 0 h 608"/>
                  <a:gd name="T185" fmla="*/ 1892 w 1892"/>
                  <a:gd name="T186" fmla="*/ 608 h 60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892" h="608">
                    <a:moveTo>
                      <a:pt x="1786" y="126"/>
                    </a:moveTo>
                    <a:lnTo>
                      <a:pt x="1808" y="132"/>
                    </a:lnTo>
                    <a:lnTo>
                      <a:pt x="1840" y="144"/>
                    </a:lnTo>
                    <a:lnTo>
                      <a:pt x="1870" y="156"/>
                    </a:lnTo>
                    <a:lnTo>
                      <a:pt x="1870" y="144"/>
                    </a:lnTo>
                    <a:lnTo>
                      <a:pt x="1862" y="132"/>
                    </a:lnTo>
                    <a:lnTo>
                      <a:pt x="1892" y="126"/>
                    </a:lnTo>
                    <a:lnTo>
                      <a:pt x="1870" y="122"/>
                    </a:lnTo>
                    <a:lnTo>
                      <a:pt x="1854" y="122"/>
                    </a:lnTo>
                    <a:lnTo>
                      <a:pt x="1824" y="116"/>
                    </a:lnTo>
                    <a:lnTo>
                      <a:pt x="1794" y="110"/>
                    </a:lnTo>
                    <a:lnTo>
                      <a:pt x="1740" y="98"/>
                    </a:lnTo>
                    <a:lnTo>
                      <a:pt x="1694" y="92"/>
                    </a:lnTo>
                    <a:lnTo>
                      <a:pt x="1672" y="98"/>
                    </a:lnTo>
                    <a:lnTo>
                      <a:pt x="1642" y="98"/>
                    </a:lnTo>
                    <a:lnTo>
                      <a:pt x="1648" y="110"/>
                    </a:lnTo>
                    <a:lnTo>
                      <a:pt x="1618" y="98"/>
                    </a:lnTo>
                    <a:lnTo>
                      <a:pt x="1610" y="104"/>
                    </a:lnTo>
                    <a:lnTo>
                      <a:pt x="1588" y="98"/>
                    </a:lnTo>
                    <a:lnTo>
                      <a:pt x="1566" y="98"/>
                    </a:lnTo>
                    <a:lnTo>
                      <a:pt x="1542" y="104"/>
                    </a:lnTo>
                    <a:lnTo>
                      <a:pt x="1526" y="92"/>
                    </a:lnTo>
                    <a:lnTo>
                      <a:pt x="1506" y="72"/>
                    </a:lnTo>
                    <a:lnTo>
                      <a:pt x="1466" y="80"/>
                    </a:lnTo>
                    <a:lnTo>
                      <a:pt x="1420" y="80"/>
                    </a:lnTo>
                    <a:lnTo>
                      <a:pt x="1390" y="86"/>
                    </a:lnTo>
                    <a:lnTo>
                      <a:pt x="1412" y="80"/>
                    </a:lnTo>
                    <a:lnTo>
                      <a:pt x="1376" y="58"/>
                    </a:lnTo>
                    <a:lnTo>
                      <a:pt x="1330" y="76"/>
                    </a:lnTo>
                    <a:lnTo>
                      <a:pt x="1308" y="70"/>
                    </a:lnTo>
                    <a:lnTo>
                      <a:pt x="1300" y="80"/>
                    </a:lnTo>
                    <a:lnTo>
                      <a:pt x="1276" y="80"/>
                    </a:lnTo>
                    <a:lnTo>
                      <a:pt x="1246" y="86"/>
                    </a:lnTo>
                    <a:lnTo>
                      <a:pt x="1232" y="80"/>
                    </a:lnTo>
                    <a:lnTo>
                      <a:pt x="1224" y="92"/>
                    </a:lnTo>
                    <a:lnTo>
                      <a:pt x="1202" y="86"/>
                    </a:lnTo>
                    <a:lnTo>
                      <a:pt x="1178" y="80"/>
                    </a:lnTo>
                    <a:lnTo>
                      <a:pt x="1194" y="76"/>
                    </a:lnTo>
                    <a:lnTo>
                      <a:pt x="1178" y="64"/>
                    </a:lnTo>
                    <a:lnTo>
                      <a:pt x="1162" y="64"/>
                    </a:lnTo>
                    <a:lnTo>
                      <a:pt x="1148" y="70"/>
                    </a:lnTo>
                    <a:lnTo>
                      <a:pt x="1118" y="70"/>
                    </a:lnTo>
                    <a:lnTo>
                      <a:pt x="1102" y="64"/>
                    </a:lnTo>
                    <a:lnTo>
                      <a:pt x="1064" y="70"/>
                    </a:lnTo>
                    <a:lnTo>
                      <a:pt x="1034" y="70"/>
                    </a:lnTo>
                    <a:lnTo>
                      <a:pt x="1018" y="76"/>
                    </a:lnTo>
                    <a:lnTo>
                      <a:pt x="974" y="92"/>
                    </a:lnTo>
                    <a:lnTo>
                      <a:pt x="996" y="80"/>
                    </a:lnTo>
                    <a:lnTo>
                      <a:pt x="1026" y="70"/>
                    </a:lnTo>
                    <a:lnTo>
                      <a:pt x="1048" y="52"/>
                    </a:lnTo>
                    <a:lnTo>
                      <a:pt x="1034" y="46"/>
                    </a:lnTo>
                    <a:lnTo>
                      <a:pt x="1018" y="40"/>
                    </a:lnTo>
                    <a:lnTo>
                      <a:pt x="1004" y="40"/>
                    </a:lnTo>
                    <a:lnTo>
                      <a:pt x="974" y="46"/>
                    </a:lnTo>
                    <a:lnTo>
                      <a:pt x="964" y="40"/>
                    </a:lnTo>
                    <a:lnTo>
                      <a:pt x="958" y="24"/>
                    </a:lnTo>
                    <a:lnTo>
                      <a:pt x="934" y="18"/>
                    </a:lnTo>
                    <a:lnTo>
                      <a:pt x="950" y="6"/>
                    </a:lnTo>
                    <a:lnTo>
                      <a:pt x="928" y="0"/>
                    </a:lnTo>
                    <a:lnTo>
                      <a:pt x="912" y="18"/>
                    </a:lnTo>
                    <a:lnTo>
                      <a:pt x="934" y="24"/>
                    </a:lnTo>
                    <a:lnTo>
                      <a:pt x="942" y="40"/>
                    </a:lnTo>
                    <a:lnTo>
                      <a:pt x="928" y="36"/>
                    </a:lnTo>
                    <a:lnTo>
                      <a:pt x="920" y="46"/>
                    </a:lnTo>
                    <a:lnTo>
                      <a:pt x="896" y="40"/>
                    </a:lnTo>
                    <a:lnTo>
                      <a:pt x="882" y="40"/>
                    </a:lnTo>
                    <a:lnTo>
                      <a:pt x="866" y="46"/>
                    </a:lnTo>
                    <a:lnTo>
                      <a:pt x="844" y="46"/>
                    </a:lnTo>
                    <a:lnTo>
                      <a:pt x="820" y="52"/>
                    </a:lnTo>
                    <a:lnTo>
                      <a:pt x="828" y="64"/>
                    </a:lnTo>
                    <a:lnTo>
                      <a:pt x="828" y="80"/>
                    </a:lnTo>
                    <a:lnTo>
                      <a:pt x="820" y="70"/>
                    </a:lnTo>
                    <a:lnTo>
                      <a:pt x="798" y="76"/>
                    </a:lnTo>
                    <a:lnTo>
                      <a:pt x="776" y="76"/>
                    </a:lnTo>
                    <a:lnTo>
                      <a:pt x="798" y="86"/>
                    </a:lnTo>
                    <a:lnTo>
                      <a:pt x="814" y="98"/>
                    </a:lnTo>
                    <a:lnTo>
                      <a:pt x="820" y="110"/>
                    </a:lnTo>
                    <a:lnTo>
                      <a:pt x="814" y="122"/>
                    </a:lnTo>
                    <a:lnTo>
                      <a:pt x="798" y="110"/>
                    </a:lnTo>
                    <a:lnTo>
                      <a:pt x="790" y="92"/>
                    </a:lnTo>
                    <a:lnTo>
                      <a:pt x="760" y="92"/>
                    </a:lnTo>
                    <a:lnTo>
                      <a:pt x="744" y="98"/>
                    </a:lnTo>
                    <a:lnTo>
                      <a:pt x="722" y="86"/>
                    </a:lnTo>
                    <a:lnTo>
                      <a:pt x="730" y="104"/>
                    </a:lnTo>
                    <a:lnTo>
                      <a:pt x="738" y="122"/>
                    </a:lnTo>
                    <a:lnTo>
                      <a:pt x="760" y="122"/>
                    </a:lnTo>
                    <a:lnTo>
                      <a:pt x="782" y="132"/>
                    </a:lnTo>
                    <a:lnTo>
                      <a:pt x="776" y="150"/>
                    </a:lnTo>
                    <a:lnTo>
                      <a:pt x="776" y="138"/>
                    </a:lnTo>
                    <a:lnTo>
                      <a:pt x="752" y="126"/>
                    </a:lnTo>
                    <a:lnTo>
                      <a:pt x="752" y="138"/>
                    </a:lnTo>
                    <a:lnTo>
                      <a:pt x="744" y="126"/>
                    </a:lnTo>
                    <a:lnTo>
                      <a:pt x="738" y="144"/>
                    </a:lnTo>
                    <a:lnTo>
                      <a:pt x="730" y="160"/>
                    </a:lnTo>
                    <a:lnTo>
                      <a:pt x="714" y="156"/>
                    </a:lnTo>
                    <a:lnTo>
                      <a:pt x="722" y="144"/>
                    </a:lnTo>
                    <a:lnTo>
                      <a:pt x="722" y="126"/>
                    </a:lnTo>
                    <a:lnTo>
                      <a:pt x="714" y="98"/>
                    </a:lnTo>
                    <a:lnTo>
                      <a:pt x="714" y="86"/>
                    </a:lnTo>
                    <a:lnTo>
                      <a:pt x="706" y="70"/>
                    </a:lnTo>
                    <a:lnTo>
                      <a:pt x="676" y="80"/>
                    </a:lnTo>
                    <a:lnTo>
                      <a:pt x="662" y="98"/>
                    </a:lnTo>
                    <a:lnTo>
                      <a:pt x="662" y="110"/>
                    </a:lnTo>
                    <a:lnTo>
                      <a:pt x="676" y="116"/>
                    </a:lnTo>
                    <a:lnTo>
                      <a:pt x="692" y="126"/>
                    </a:lnTo>
                    <a:lnTo>
                      <a:pt x="654" y="122"/>
                    </a:lnTo>
                    <a:lnTo>
                      <a:pt x="638" y="116"/>
                    </a:lnTo>
                    <a:lnTo>
                      <a:pt x="614" y="110"/>
                    </a:lnTo>
                    <a:lnTo>
                      <a:pt x="570" y="110"/>
                    </a:lnTo>
                    <a:lnTo>
                      <a:pt x="570" y="104"/>
                    </a:lnTo>
                    <a:lnTo>
                      <a:pt x="562" y="104"/>
                    </a:lnTo>
                    <a:lnTo>
                      <a:pt x="554" y="92"/>
                    </a:lnTo>
                    <a:lnTo>
                      <a:pt x="554" y="76"/>
                    </a:lnTo>
                    <a:lnTo>
                      <a:pt x="592" y="64"/>
                    </a:lnTo>
                    <a:lnTo>
                      <a:pt x="630" y="52"/>
                    </a:lnTo>
                    <a:lnTo>
                      <a:pt x="654" y="36"/>
                    </a:lnTo>
                    <a:lnTo>
                      <a:pt x="630" y="40"/>
                    </a:lnTo>
                    <a:lnTo>
                      <a:pt x="586" y="52"/>
                    </a:lnTo>
                    <a:lnTo>
                      <a:pt x="562" y="58"/>
                    </a:lnTo>
                    <a:lnTo>
                      <a:pt x="546" y="76"/>
                    </a:lnTo>
                    <a:lnTo>
                      <a:pt x="532" y="98"/>
                    </a:lnTo>
                    <a:lnTo>
                      <a:pt x="540" y="98"/>
                    </a:lnTo>
                    <a:lnTo>
                      <a:pt x="532" y="110"/>
                    </a:lnTo>
                    <a:lnTo>
                      <a:pt x="554" y="116"/>
                    </a:lnTo>
                    <a:lnTo>
                      <a:pt x="566" y="110"/>
                    </a:lnTo>
                    <a:lnTo>
                      <a:pt x="586" y="116"/>
                    </a:lnTo>
                    <a:lnTo>
                      <a:pt x="600" y="116"/>
                    </a:lnTo>
                    <a:lnTo>
                      <a:pt x="614" y="122"/>
                    </a:lnTo>
                    <a:lnTo>
                      <a:pt x="600" y="126"/>
                    </a:lnTo>
                    <a:lnTo>
                      <a:pt x="578" y="122"/>
                    </a:lnTo>
                    <a:lnTo>
                      <a:pt x="546" y="132"/>
                    </a:lnTo>
                    <a:lnTo>
                      <a:pt x="546" y="122"/>
                    </a:lnTo>
                    <a:lnTo>
                      <a:pt x="540" y="126"/>
                    </a:lnTo>
                    <a:lnTo>
                      <a:pt x="508" y="132"/>
                    </a:lnTo>
                    <a:lnTo>
                      <a:pt x="494" y="150"/>
                    </a:lnTo>
                    <a:lnTo>
                      <a:pt x="486" y="138"/>
                    </a:lnTo>
                    <a:lnTo>
                      <a:pt x="494" y="126"/>
                    </a:lnTo>
                    <a:lnTo>
                      <a:pt x="464" y="126"/>
                    </a:lnTo>
                    <a:lnTo>
                      <a:pt x="472" y="138"/>
                    </a:lnTo>
                    <a:lnTo>
                      <a:pt x="464" y="156"/>
                    </a:lnTo>
                    <a:lnTo>
                      <a:pt x="456" y="156"/>
                    </a:lnTo>
                    <a:lnTo>
                      <a:pt x="440" y="160"/>
                    </a:lnTo>
                    <a:lnTo>
                      <a:pt x="434" y="166"/>
                    </a:lnTo>
                    <a:lnTo>
                      <a:pt x="410" y="166"/>
                    </a:lnTo>
                    <a:lnTo>
                      <a:pt x="426" y="184"/>
                    </a:lnTo>
                    <a:lnTo>
                      <a:pt x="410" y="178"/>
                    </a:lnTo>
                    <a:lnTo>
                      <a:pt x="394" y="172"/>
                    </a:lnTo>
                    <a:lnTo>
                      <a:pt x="402" y="160"/>
                    </a:lnTo>
                    <a:lnTo>
                      <a:pt x="372" y="156"/>
                    </a:lnTo>
                    <a:lnTo>
                      <a:pt x="358" y="150"/>
                    </a:lnTo>
                    <a:lnTo>
                      <a:pt x="386" y="156"/>
                    </a:lnTo>
                    <a:lnTo>
                      <a:pt x="418" y="156"/>
                    </a:lnTo>
                    <a:lnTo>
                      <a:pt x="440" y="150"/>
                    </a:lnTo>
                    <a:lnTo>
                      <a:pt x="440" y="138"/>
                    </a:lnTo>
                    <a:lnTo>
                      <a:pt x="410" y="138"/>
                    </a:lnTo>
                    <a:lnTo>
                      <a:pt x="402" y="126"/>
                    </a:lnTo>
                    <a:lnTo>
                      <a:pt x="380" y="126"/>
                    </a:lnTo>
                    <a:lnTo>
                      <a:pt x="364" y="122"/>
                    </a:lnTo>
                    <a:lnTo>
                      <a:pt x="350" y="116"/>
                    </a:lnTo>
                    <a:lnTo>
                      <a:pt x="312" y="116"/>
                    </a:lnTo>
                    <a:lnTo>
                      <a:pt x="296" y="122"/>
                    </a:lnTo>
                    <a:lnTo>
                      <a:pt x="296" y="110"/>
                    </a:lnTo>
                    <a:lnTo>
                      <a:pt x="274" y="122"/>
                    </a:lnTo>
                    <a:lnTo>
                      <a:pt x="250" y="122"/>
                    </a:lnTo>
                    <a:lnTo>
                      <a:pt x="236" y="132"/>
                    </a:lnTo>
                    <a:lnTo>
                      <a:pt x="212" y="150"/>
                    </a:lnTo>
                    <a:lnTo>
                      <a:pt x="198" y="166"/>
                    </a:lnTo>
                    <a:lnTo>
                      <a:pt x="182" y="190"/>
                    </a:lnTo>
                    <a:lnTo>
                      <a:pt x="160" y="190"/>
                    </a:lnTo>
                    <a:lnTo>
                      <a:pt x="144" y="196"/>
                    </a:lnTo>
                    <a:lnTo>
                      <a:pt x="136" y="208"/>
                    </a:lnTo>
                    <a:lnTo>
                      <a:pt x="130" y="218"/>
                    </a:lnTo>
                    <a:lnTo>
                      <a:pt x="136" y="236"/>
                    </a:lnTo>
                    <a:lnTo>
                      <a:pt x="136" y="248"/>
                    </a:lnTo>
                    <a:lnTo>
                      <a:pt x="152" y="242"/>
                    </a:lnTo>
                    <a:lnTo>
                      <a:pt x="168" y="236"/>
                    </a:lnTo>
                    <a:lnTo>
                      <a:pt x="190" y="230"/>
                    </a:lnTo>
                    <a:lnTo>
                      <a:pt x="198" y="242"/>
                    </a:lnTo>
                    <a:lnTo>
                      <a:pt x="204" y="258"/>
                    </a:lnTo>
                    <a:lnTo>
                      <a:pt x="212" y="264"/>
                    </a:lnTo>
                    <a:lnTo>
                      <a:pt x="236" y="264"/>
                    </a:lnTo>
                    <a:lnTo>
                      <a:pt x="236" y="252"/>
                    </a:lnTo>
                    <a:lnTo>
                      <a:pt x="250" y="242"/>
                    </a:lnTo>
                    <a:lnTo>
                      <a:pt x="250" y="230"/>
                    </a:lnTo>
                    <a:lnTo>
                      <a:pt x="244" y="218"/>
                    </a:lnTo>
                    <a:lnTo>
                      <a:pt x="236" y="208"/>
                    </a:lnTo>
                    <a:lnTo>
                      <a:pt x="236" y="196"/>
                    </a:lnTo>
                    <a:lnTo>
                      <a:pt x="258" y="184"/>
                    </a:lnTo>
                    <a:lnTo>
                      <a:pt x="258" y="172"/>
                    </a:lnTo>
                    <a:lnTo>
                      <a:pt x="282" y="166"/>
                    </a:lnTo>
                    <a:lnTo>
                      <a:pt x="304" y="172"/>
                    </a:lnTo>
                    <a:lnTo>
                      <a:pt x="282" y="190"/>
                    </a:lnTo>
                    <a:lnTo>
                      <a:pt x="266" y="190"/>
                    </a:lnTo>
                    <a:lnTo>
                      <a:pt x="282" y="212"/>
                    </a:lnTo>
                    <a:lnTo>
                      <a:pt x="364" y="212"/>
                    </a:lnTo>
                    <a:lnTo>
                      <a:pt x="350" y="218"/>
                    </a:lnTo>
                    <a:lnTo>
                      <a:pt x="334" y="218"/>
                    </a:lnTo>
                    <a:lnTo>
                      <a:pt x="312" y="224"/>
                    </a:lnTo>
                    <a:lnTo>
                      <a:pt x="304" y="242"/>
                    </a:lnTo>
                    <a:lnTo>
                      <a:pt x="282" y="236"/>
                    </a:lnTo>
                    <a:lnTo>
                      <a:pt x="282" y="264"/>
                    </a:lnTo>
                    <a:lnTo>
                      <a:pt x="258" y="264"/>
                    </a:lnTo>
                    <a:lnTo>
                      <a:pt x="236" y="270"/>
                    </a:lnTo>
                    <a:lnTo>
                      <a:pt x="212" y="270"/>
                    </a:lnTo>
                    <a:lnTo>
                      <a:pt x="198" y="276"/>
                    </a:lnTo>
                    <a:lnTo>
                      <a:pt x="174" y="282"/>
                    </a:lnTo>
                    <a:lnTo>
                      <a:pt x="182" y="270"/>
                    </a:lnTo>
                    <a:lnTo>
                      <a:pt x="198" y="252"/>
                    </a:lnTo>
                    <a:lnTo>
                      <a:pt x="182" y="252"/>
                    </a:lnTo>
                    <a:lnTo>
                      <a:pt x="160" y="248"/>
                    </a:lnTo>
                    <a:lnTo>
                      <a:pt x="168" y="264"/>
                    </a:lnTo>
                    <a:lnTo>
                      <a:pt x="168" y="282"/>
                    </a:lnTo>
                    <a:lnTo>
                      <a:pt x="144" y="282"/>
                    </a:lnTo>
                    <a:lnTo>
                      <a:pt x="136" y="294"/>
                    </a:lnTo>
                    <a:lnTo>
                      <a:pt x="114" y="304"/>
                    </a:lnTo>
                    <a:lnTo>
                      <a:pt x="98" y="316"/>
                    </a:lnTo>
                    <a:lnTo>
                      <a:pt x="76" y="316"/>
                    </a:lnTo>
                    <a:lnTo>
                      <a:pt x="52" y="322"/>
                    </a:lnTo>
                    <a:lnTo>
                      <a:pt x="52" y="332"/>
                    </a:lnTo>
                    <a:lnTo>
                      <a:pt x="68" y="344"/>
                    </a:lnTo>
                    <a:lnTo>
                      <a:pt x="76" y="362"/>
                    </a:lnTo>
                    <a:lnTo>
                      <a:pt x="52" y="368"/>
                    </a:lnTo>
                    <a:lnTo>
                      <a:pt x="0" y="368"/>
                    </a:lnTo>
                    <a:lnTo>
                      <a:pt x="0" y="378"/>
                    </a:lnTo>
                    <a:lnTo>
                      <a:pt x="16" y="378"/>
                    </a:lnTo>
                    <a:lnTo>
                      <a:pt x="6" y="384"/>
                    </a:lnTo>
                    <a:lnTo>
                      <a:pt x="6" y="424"/>
                    </a:lnTo>
                    <a:lnTo>
                      <a:pt x="30" y="420"/>
                    </a:lnTo>
                    <a:lnTo>
                      <a:pt x="46" y="424"/>
                    </a:lnTo>
                    <a:lnTo>
                      <a:pt x="68" y="420"/>
                    </a:lnTo>
                    <a:lnTo>
                      <a:pt x="98" y="408"/>
                    </a:lnTo>
                    <a:lnTo>
                      <a:pt x="98" y="396"/>
                    </a:lnTo>
                    <a:lnTo>
                      <a:pt x="114" y="378"/>
                    </a:lnTo>
                    <a:lnTo>
                      <a:pt x="130" y="368"/>
                    </a:lnTo>
                    <a:lnTo>
                      <a:pt x="174" y="368"/>
                    </a:lnTo>
                    <a:lnTo>
                      <a:pt x="198" y="356"/>
                    </a:lnTo>
                    <a:lnTo>
                      <a:pt x="212" y="378"/>
                    </a:lnTo>
                    <a:lnTo>
                      <a:pt x="228" y="390"/>
                    </a:lnTo>
                    <a:lnTo>
                      <a:pt x="236" y="402"/>
                    </a:lnTo>
                    <a:lnTo>
                      <a:pt x="220" y="408"/>
                    </a:lnTo>
                    <a:lnTo>
                      <a:pt x="236" y="420"/>
                    </a:lnTo>
                    <a:lnTo>
                      <a:pt x="250" y="408"/>
                    </a:lnTo>
                    <a:lnTo>
                      <a:pt x="250" y="390"/>
                    </a:lnTo>
                    <a:lnTo>
                      <a:pt x="244" y="374"/>
                    </a:lnTo>
                    <a:lnTo>
                      <a:pt x="236" y="384"/>
                    </a:lnTo>
                    <a:lnTo>
                      <a:pt x="220" y="362"/>
                    </a:lnTo>
                    <a:lnTo>
                      <a:pt x="204" y="350"/>
                    </a:lnTo>
                    <a:lnTo>
                      <a:pt x="228" y="350"/>
                    </a:lnTo>
                    <a:lnTo>
                      <a:pt x="236" y="356"/>
                    </a:lnTo>
                    <a:lnTo>
                      <a:pt x="258" y="368"/>
                    </a:lnTo>
                    <a:lnTo>
                      <a:pt x="274" y="374"/>
                    </a:lnTo>
                    <a:lnTo>
                      <a:pt x="288" y="384"/>
                    </a:lnTo>
                    <a:lnTo>
                      <a:pt x="304" y="408"/>
                    </a:lnTo>
                    <a:lnTo>
                      <a:pt x="318" y="412"/>
                    </a:lnTo>
                    <a:lnTo>
                      <a:pt x="318" y="402"/>
                    </a:lnTo>
                    <a:lnTo>
                      <a:pt x="312" y="390"/>
                    </a:lnTo>
                    <a:lnTo>
                      <a:pt x="318" y="378"/>
                    </a:lnTo>
                    <a:lnTo>
                      <a:pt x="342" y="378"/>
                    </a:lnTo>
                    <a:lnTo>
                      <a:pt x="364" y="374"/>
                    </a:lnTo>
                    <a:lnTo>
                      <a:pt x="350" y="368"/>
                    </a:lnTo>
                    <a:lnTo>
                      <a:pt x="350" y="356"/>
                    </a:lnTo>
                    <a:lnTo>
                      <a:pt x="364" y="338"/>
                    </a:lnTo>
                    <a:lnTo>
                      <a:pt x="386" y="332"/>
                    </a:lnTo>
                    <a:lnTo>
                      <a:pt x="410" y="328"/>
                    </a:lnTo>
                    <a:lnTo>
                      <a:pt x="394" y="338"/>
                    </a:lnTo>
                    <a:lnTo>
                      <a:pt x="418" y="350"/>
                    </a:lnTo>
                    <a:lnTo>
                      <a:pt x="440" y="344"/>
                    </a:lnTo>
                    <a:lnTo>
                      <a:pt x="464" y="356"/>
                    </a:lnTo>
                    <a:lnTo>
                      <a:pt x="494" y="356"/>
                    </a:lnTo>
                    <a:lnTo>
                      <a:pt x="502" y="378"/>
                    </a:lnTo>
                    <a:lnTo>
                      <a:pt x="464" y="384"/>
                    </a:lnTo>
                    <a:lnTo>
                      <a:pt x="440" y="378"/>
                    </a:lnTo>
                    <a:lnTo>
                      <a:pt x="426" y="378"/>
                    </a:lnTo>
                    <a:lnTo>
                      <a:pt x="410" y="374"/>
                    </a:lnTo>
                    <a:lnTo>
                      <a:pt x="386" y="374"/>
                    </a:lnTo>
                    <a:lnTo>
                      <a:pt x="364" y="384"/>
                    </a:lnTo>
                    <a:lnTo>
                      <a:pt x="350" y="384"/>
                    </a:lnTo>
                    <a:lnTo>
                      <a:pt x="358" y="396"/>
                    </a:lnTo>
                    <a:lnTo>
                      <a:pt x="364" y="408"/>
                    </a:lnTo>
                    <a:lnTo>
                      <a:pt x="380" y="420"/>
                    </a:lnTo>
                    <a:lnTo>
                      <a:pt x="418" y="420"/>
                    </a:lnTo>
                    <a:lnTo>
                      <a:pt x="448" y="412"/>
                    </a:lnTo>
                    <a:lnTo>
                      <a:pt x="434" y="424"/>
                    </a:lnTo>
                    <a:lnTo>
                      <a:pt x="418" y="430"/>
                    </a:lnTo>
                    <a:lnTo>
                      <a:pt x="440" y="430"/>
                    </a:lnTo>
                    <a:lnTo>
                      <a:pt x="440" y="442"/>
                    </a:lnTo>
                    <a:lnTo>
                      <a:pt x="434" y="460"/>
                    </a:lnTo>
                    <a:lnTo>
                      <a:pt x="418" y="448"/>
                    </a:lnTo>
                    <a:lnTo>
                      <a:pt x="418" y="466"/>
                    </a:lnTo>
                    <a:lnTo>
                      <a:pt x="426" y="466"/>
                    </a:lnTo>
                    <a:lnTo>
                      <a:pt x="440" y="476"/>
                    </a:lnTo>
                    <a:lnTo>
                      <a:pt x="448" y="488"/>
                    </a:lnTo>
                    <a:lnTo>
                      <a:pt x="472" y="488"/>
                    </a:lnTo>
                    <a:lnTo>
                      <a:pt x="478" y="504"/>
                    </a:lnTo>
                    <a:lnTo>
                      <a:pt x="486" y="528"/>
                    </a:lnTo>
                    <a:lnTo>
                      <a:pt x="508" y="534"/>
                    </a:lnTo>
                    <a:lnTo>
                      <a:pt x="524" y="546"/>
                    </a:lnTo>
                    <a:lnTo>
                      <a:pt x="532" y="568"/>
                    </a:lnTo>
                    <a:lnTo>
                      <a:pt x="554" y="584"/>
                    </a:lnTo>
                    <a:lnTo>
                      <a:pt x="586" y="580"/>
                    </a:lnTo>
                    <a:lnTo>
                      <a:pt x="622" y="562"/>
                    </a:lnTo>
                    <a:lnTo>
                      <a:pt x="646" y="552"/>
                    </a:lnTo>
                    <a:lnTo>
                      <a:pt x="668" y="540"/>
                    </a:lnTo>
                    <a:lnTo>
                      <a:pt x="692" y="522"/>
                    </a:lnTo>
                    <a:lnTo>
                      <a:pt x="698" y="504"/>
                    </a:lnTo>
                    <a:lnTo>
                      <a:pt x="668" y="500"/>
                    </a:lnTo>
                    <a:lnTo>
                      <a:pt x="662" y="488"/>
                    </a:lnTo>
                    <a:lnTo>
                      <a:pt x="646" y="500"/>
                    </a:lnTo>
                    <a:lnTo>
                      <a:pt x="614" y="504"/>
                    </a:lnTo>
                    <a:lnTo>
                      <a:pt x="614" y="516"/>
                    </a:lnTo>
                    <a:lnTo>
                      <a:pt x="608" y="500"/>
                    </a:lnTo>
                    <a:lnTo>
                      <a:pt x="592" y="488"/>
                    </a:lnTo>
                    <a:lnTo>
                      <a:pt x="570" y="482"/>
                    </a:lnTo>
                    <a:lnTo>
                      <a:pt x="562" y="470"/>
                    </a:lnTo>
                    <a:lnTo>
                      <a:pt x="562" y="454"/>
                    </a:lnTo>
                    <a:lnTo>
                      <a:pt x="586" y="454"/>
                    </a:lnTo>
                    <a:lnTo>
                      <a:pt x="622" y="476"/>
                    </a:lnTo>
                    <a:lnTo>
                      <a:pt x="646" y="476"/>
                    </a:lnTo>
                    <a:lnTo>
                      <a:pt x="654" y="482"/>
                    </a:lnTo>
                    <a:lnTo>
                      <a:pt x="668" y="482"/>
                    </a:lnTo>
                    <a:lnTo>
                      <a:pt x="698" y="488"/>
                    </a:lnTo>
                    <a:lnTo>
                      <a:pt x="722" y="488"/>
                    </a:lnTo>
                    <a:lnTo>
                      <a:pt x="760" y="482"/>
                    </a:lnTo>
                    <a:lnTo>
                      <a:pt x="768" y="482"/>
                    </a:lnTo>
                    <a:lnTo>
                      <a:pt x="776" y="500"/>
                    </a:lnTo>
                    <a:lnTo>
                      <a:pt x="798" y="494"/>
                    </a:lnTo>
                    <a:lnTo>
                      <a:pt x="782" y="504"/>
                    </a:lnTo>
                    <a:lnTo>
                      <a:pt x="798" y="516"/>
                    </a:lnTo>
                    <a:lnTo>
                      <a:pt x="820" y="510"/>
                    </a:lnTo>
                    <a:lnTo>
                      <a:pt x="828" y="534"/>
                    </a:lnTo>
                    <a:lnTo>
                      <a:pt x="844" y="556"/>
                    </a:lnTo>
                    <a:lnTo>
                      <a:pt x="858" y="590"/>
                    </a:lnTo>
                    <a:lnTo>
                      <a:pt x="874" y="608"/>
                    </a:lnTo>
                    <a:lnTo>
                      <a:pt x="890" y="596"/>
                    </a:lnTo>
                    <a:lnTo>
                      <a:pt x="904" y="596"/>
                    </a:lnTo>
                    <a:lnTo>
                      <a:pt x="904" y="584"/>
                    </a:lnTo>
                    <a:lnTo>
                      <a:pt x="920" y="574"/>
                    </a:lnTo>
                    <a:lnTo>
                      <a:pt x="920" y="552"/>
                    </a:lnTo>
                    <a:lnTo>
                      <a:pt x="942" y="534"/>
                    </a:lnTo>
                    <a:lnTo>
                      <a:pt x="980" y="516"/>
                    </a:lnTo>
                    <a:lnTo>
                      <a:pt x="1018" y="504"/>
                    </a:lnTo>
                    <a:lnTo>
                      <a:pt x="1042" y="528"/>
                    </a:lnTo>
                    <a:lnTo>
                      <a:pt x="1064" y="546"/>
                    </a:lnTo>
                    <a:lnTo>
                      <a:pt x="1086" y="540"/>
                    </a:lnTo>
                    <a:lnTo>
                      <a:pt x="1102" y="568"/>
                    </a:lnTo>
                    <a:lnTo>
                      <a:pt x="1102" y="584"/>
                    </a:lnTo>
                    <a:lnTo>
                      <a:pt x="1118" y="602"/>
                    </a:lnTo>
                    <a:lnTo>
                      <a:pt x="1110" y="584"/>
                    </a:lnTo>
                    <a:lnTo>
                      <a:pt x="1110" y="568"/>
                    </a:lnTo>
                    <a:lnTo>
                      <a:pt x="1124" y="556"/>
                    </a:lnTo>
                    <a:lnTo>
                      <a:pt x="1132" y="574"/>
                    </a:lnTo>
                    <a:lnTo>
                      <a:pt x="1156" y="580"/>
                    </a:lnTo>
                    <a:lnTo>
                      <a:pt x="1156" y="596"/>
                    </a:lnTo>
                    <a:lnTo>
                      <a:pt x="1178" y="590"/>
                    </a:lnTo>
                    <a:lnTo>
                      <a:pt x="1208" y="580"/>
                    </a:lnTo>
                    <a:lnTo>
                      <a:pt x="1202" y="562"/>
                    </a:lnTo>
                    <a:lnTo>
                      <a:pt x="1186" y="552"/>
                    </a:lnTo>
                    <a:lnTo>
                      <a:pt x="1170" y="534"/>
                    </a:lnTo>
                    <a:lnTo>
                      <a:pt x="1156" y="522"/>
                    </a:lnTo>
                    <a:lnTo>
                      <a:pt x="1170" y="510"/>
                    </a:lnTo>
                    <a:lnTo>
                      <a:pt x="1202" y="510"/>
                    </a:lnTo>
                    <a:lnTo>
                      <a:pt x="1208" y="516"/>
                    </a:lnTo>
                    <a:lnTo>
                      <a:pt x="1216" y="504"/>
                    </a:lnTo>
                    <a:lnTo>
                      <a:pt x="1238" y="500"/>
                    </a:lnTo>
                    <a:lnTo>
                      <a:pt x="1246" y="504"/>
                    </a:lnTo>
                    <a:lnTo>
                      <a:pt x="1262" y="494"/>
                    </a:lnTo>
                    <a:lnTo>
                      <a:pt x="1276" y="476"/>
                    </a:lnTo>
                    <a:lnTo>
                      <a:pt x="1308" y="454"/>
                    </a:lnTo>
                    <a:lnTo>
                      <a:pt x="1300" y="442"/>
                    </a:lnTo>
                    <a:lnTo>
                      <a:pt x="1292" y="430"/>
                    </a:lnTo>
                    <a:lnTo>
                      <a:pt x="1276" y="420"/>
                    </a:lnTo>
                    <a:lnTo>
                      <a:pt x="1262" y="408"/>
                    </a:lnTo>
                    <a:lnTo>
                      <a:pt x="1276" y="396"/>
                    </a:lnTo>
                    <a:lnTo>
                      <a:pt x="1246" y="396"/>
                    </a:lnTo>
                    <a:lnTo>
                      <a:pt x="1270" y="374"/>
                    </a:lnTo>
                    <a:lnTo>
                      <a:pt x="1276" y="378"/>
                    </a:lnTo>
                    <a:lnTo>
                      <a:pt x="1314" y="378"/>
                    </a:lnTo>
                    <a:lnTo>
                      <a:pt x="1322" y="390"/>
                    </a:lnTo>
                    <a:lnTo>
                      <a:pt x="1338" y="408"/>
                    </a:lnTo>
                    <a:lnTo>
                      <a:pt x="1346" y="430"/>
                    </a:lnTo>
                    <a:lnTo>
                      <a:pt x="1352" y="420"/>
                    </a:lnTo>
                    <a:lnTo>
                      <a:pt x="1376" y="408"/>
                    </a:lnTo>
                    <a:lnTo>
                      <a:pt x="1352" y="396"/>
                    </a:lnTo>
                    <a:lnTo>
                      <a:pt x="1346" y="378"/>
                    </a:lnTo>
                    <a:lnTo>
                      <a:pt x="1360" y="362"/>
                    </a:lnTo>
                    <a:lnTo>
                      <a:pt x="1390" y="350"/>
                    </a:lnTo>
                    <a:lnTo>
                      <a:pt x="1420" y="332"/>
                    </a:lnTo>
                    <a:lnTo>
                      <a:pt x="1428" y="310"/>
                    </a:lnTo>
                    <a:lnTo>
                      <a:pt x="1428" y="288"/>
                    </a:lnTo>
                    <a:lnTo>
                      <a:pt x="1414" y="270"/>
                    </a:lnTo>
                    <a:lnTo>
                      <a:pt x="1414" y="258"/>
                    </a:lnTo>
                    <a:lnTo>
                      <a:pt x="1398" y="248"/>
                    </a:lnTo>
                    <a:lnTo>
                      <a:pt x="1368" y="252"/>
                    </a:lnTo>
                    <a:lnTo>
                      <a:pt x="1368" y="248"/>
                    </a:lnTo>
                    <a:lnTo>
                      <a:pt x="1384" y="224"/>
                    </a:lnTo>
                    <a:lnTo>
                      <a:pt x="1398" y="212"/>
                    </a:lnTo>
                    <a:lnTo>
                      <a:pt x="1428" y="208"/>
                    </a:lnTo>
                    <a:lnTo>
                      <a:pt x="1474" y="208"/>
                    </a:lnTo>
                    <a:lnTo>
                      <a:pt x="1526" y="212"/>
                    </a:lnTo>
                    <a:lnTo>
                      <a:pt x="1542" y="208"/>
                    </a:lnTo>
                    <a:lnTo>
                      <a:pt x="1566" y="184"/>
                    </a:lnTo>
                    <a:lnTo>
                      <a:pt x="1596" y="172"/>
                    </a:lnTo>
                    <a:lnTo>
                      <a:pt x="1596" y="184"/>
                    </a:lnTo>
                    <a:lnTo>
                      <a:pt x="1610" y="190"/>
                    </a:lnTo>
                    <a:lnTo>
                      <a:pt x="1626" y="178"/>
                    </a:lnTo>
                    <a:lnTo>
                      <a:pt x="1648" y="172"/>
                    </a:lnTo>
                    <a:lnTo>
                      <a:pt x="1642" y="184"/>
                    </a:lnTo>
                    <a:lnTo>
                      <a:pt x="1618" y="202"/>
                    </a:lnTo>
                    <a:lnTo>
                      <a:pt x="1588" y="212"/>
                    </a:lnTo>
                    <a:lnTo>
                      <a:pt x="1588" y="230"/>
                    </a:lnTo>
                    <a:lnTo>
                      <a:pt x="1618" y="242"/>
                    </a:lnTo>
                    <a:lnTo>
                      <a:pt x="1618" y="270"/>
                    </a:lnTo>
                    <a:lnTo>
                      <a:pt x="1642" y="288"/>
                    </a:lnTo>
                    <a:lnTo>
                      <a:pt x="1642" y="270"/>
                    </a:lnTo>
                    <a:lnTo>
                      <a:pt x="1656" y="258"/>
                    </a:lnTo>
                    <a:lnTo>
                      <a:pt x="1672" y="242"/>
                    </a:lnTo>
                    <a:lnTo>
                      <a:pt x="1656" y="224"/>
                    </a:lnTo>
                    <a:lnTo>
                      <a:pt x="1656" y="208"/>
                    </a:lnTo>
                    <a:lnTo>
                      <a:pt x="1680" y="190"/>
                    </a:lnTo>
                    <a:lnTo>
                      <a:pt x="1688" y="202"/>
                    </a:lnTo>
                    <a:lnTo>
                      <a:pt x="1726" y="196"/>
                    </a:lnTo>
                    <a:lnTo>
                      <a:pt x="1740" y="184"/>
                    </a:lnTo>
                    <a:lnTo>
                      <a:pt x="1770" y="178"/>
                    </a:lnTo>
                    <a:lnTo>
                      <a:pt x="1770" y="166"/>
                    </a:lnTo>
                    <a:lnTo>
                      <a:pt x="1802" y="160"/>
                    </a:lnTo>
                    <a:lnTo>
                      <a:pt x="1786" y="156"/>
                    </a:lnTo>
                    <a:lnTo>
                      <a:pt x="1770" y="150"/>
                    </a:lnTo>
                    <a:lnTo>
                      <a:pt x="1748" y="144"/>
                    </a:lnTo>
                    <a:lnTo>
                      <a:pt x="1778" y="144"/>
                    </a:lnTo>
                    <a:lnTo>
                      <a:pt x="1786" y="126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7" name="Freeform 49"/>
              <p:cNvSpPr>
                <a:spLocks/>
              </p:cNvSpPr>
              <p:nvPr/>
            </p:nvSpPr>
            <p:spPr bwMode="auto">
              <a:xfrm>
                <a:off x="7558250" y="1882200"/>
                <a:ext cx="310095" cy="378431"/>
              </a:xfrm>
              <a:custGeom>
                <a:avLst/>
                <a:gdLst>
                  <a:gd name="T0" fmla="*/ 2147483647 w 138"/>
                  <a:gd name="T1" fmla="*/ 2147483647 h 106"/>
                  <a:gd name="T2" fmla="*/ 2147483647 w 138"/>
                  <a:gd name="T3" fmla="*/ 2147483647 h 106"/>
                  <a:gd name="T4" fmla="*/ 2147483647 w 138"/>
                  <a:gd name="T5" fmla="*/ 0 h 106"/>
                  <a:gd name="T6" fmla="*/ 2147483647 w 138"/>
                  <a:gd name="T7" fmla="*/ 0 h 106"/>
                  <a:gd name="T8" fmla="*/ 2147483647 w 138"/>
                  <a:gd name="T9" fmla="*/ 0 h 106"/>
                  <a:gd name="T10" fmla="*/ 2147483647 w 138"/>
                  <a:gd name="T11" fmla="*/ 0 h 106"/>
                  <a:gd name="T12" fmla="*/ 2147483647 w 138"/>
                  <a:gd name="T13" fmla="*/ 2147483647 h 106"/>
                  <a:gd name="T14" fmla="*/ 2147483647 w 138"/>
                  <a:gd name="T15" fmla="*/ 2147483647 h 106"/>
                  <a:gd name="T16" fmla="*/ 2147483647 w 138"/>
                  <a:gd name="T17" fmla="*/ 2147483647 h 106"/>
                  <a:gd name="T18" fmla="*/ 2147483647 w 138"/>
                  <a:gd name="T19" fmla="*/ 2147483647 h 106"/>
                  <a:gd name="T20" fmla="*/ 2147483647 w 138"/>
                  <a:gd name="T21" fmla="*/ 2147483647 h 106"/>
                  <a:gd name="T22" fmla="*/ 2147483647 w 138"/>
                  <a:gd name="T23" fmla="*/ 2147483647 h 106"/>
                  <a:gd name="T24" fmla="*/ 2147483647 w 138"/>
                  <a:gd name="T25" fmla="*/ 2147483647 h 106"/>
                  <a:gd name="T26" fmla="*/ 2147483647 w 138"/>
                  <a:gd name="T27" fmla="*/ 2147483647 h 106"/>
                  <a:gd name="T28" fmla="*/ 2147483647 w 138"/>
                  <a:gd name="T29" fmla="*/ 2147483647 h 106"/>
                  <a:gd name="T30" fmla="*/ 0 w 138"/>
                  <a:gd name="T31" fmla="*/ 2147483647 h 106"/>
                  <a:gd name="T32" fmla="*/ 0 w 138"/>
                  <a:gd name="T33" fmla="*/ 2147483647 h 106"/>
                  <a:gd name="T34" fmla="*/ 0 w 138"/>
                  <a:gd name="T35" fmla="*/ 2147483647 h 106"/>
                  <a:gd name="T36" fmla="*/ 2147483647 w 138"/>
                  <a:gd name="T37" fmla="*/ 2147483647 h 106"/>
                  <a:gd name="T38" fmla="*/ 2147483647 w 138"/>
                  <a:gd name="T39" fmla="*/ 2147483647 h 106"/>
                  <a:gd name="T40" fmla="*/ 2147483647 w 138"/>
                  <a:gd name="T41" fmla="*/ 2147483647 h 106"/>
                  <a:gd name="T42" fmla="*/ 2147483647 w 138"/>
                  <a:gd name="T43" fmla="*/ 2147483647 h 106"/>
                  <a:gd name="T44" fmla="*/ 2147483647 w 138"/>
                  <a:gd name="T45" fmla="*/ 2147483647 h 106"/>
                  <a:gd name="T46" fmla="*/ 2147483647 w 138"/>
                  <a:gd name="T47" fmla="*/ 2147483647 h 106"/>
                  <a:gd name="T48" fmla="*/ 2147483647 w 138"/>
                  <a:gd name="T49" fmla="*/ 2147483647 h 106"/>
                  <a:gd name="T50" fmla="*/ 2147483647 w 138"/>
                  <a:gd name="T51" fmla="*/ 2147483647 h 106"/>
                  <a:gd name="T52" fmla="*/ 2147483647 w 138"/>
                  <a:gd name="T53" fmla="*/ 2147483647 h 106"/>
                  <a:gd name="T54" fmla="*/ 2147483647 w 138"/>
                  <a:gd name="T55" fmla="*/ 2147483647 h 106"/>
                  <a:gd name="T56" fmla="*/ 2147483647 w 138"/>
                  <a:gd name="T57" fmla="*/ 2147483647 h 106"/>
                  <a:gd name="T58" fmla="*/ 2147483647 w 138"/>
                  <a:gd name="T59" fmla="*/ 2147483647 h 106"/>
                  <a:gd name="T60" fmla="*/ 2147483647 w 138"/>
                  <a:gd name="T61" fmla="*/ 2147483647 h 106"/>
                  <a:gd name="T62" fmla="*/ 2147483647 w 138"/>
                  <a:gd name="T63" fmla="*/ 2147483647 h 106"/>
                  <a:gd name="T64" fmla="*/ 2147483647 w 138"/>
                  <a:gd name="T65" fmla="*/ 2147483647 h 106"/>
                  <a:gd name="T66" fmla="*/ 2147483647 w 138"/>
                  <a:gd name="T67" fmla="*/ 2147483647 h 106"/>
                  <a:gd name="T68" fmla="*/ 2147483647 w 138"/>
                  <a:gd name="T69" fmla="*/ 2147483647 h 106"/>
                  <a:gd name="T70" fmla="*/ 2147483647 w 138"/>
                  <a:gd name="T71" fmla="*/ 2147483647 h 106"/>
                  <a:gd name="T72" fmla="*/ 2147483647 w 138"/>
                  <a:gd name="T73" fmla="*/ 2147483647 h 106"/>
                  <a:gd name="T74" fmla="*/ 2147483647 w 138"/>
                  <a:gd name="T75" fmla="*/ 2147483647 h 106"/>
                  <a:gd name="T76" fmla="*/ 2147483647 w 138"/>
                  <a:gd name="T77" fmla="*/ 2147483647 h 106"/>
                  <a:gd name="T78" fmla="*/ 2147483647 w 138"/>
                  <a:gd name="T79" fmla="*/ 2147483647 h 106"/>
                  <a:gd name="T80" fmla="*/ 2147483647 w 138"/>
                  <a:gd name="T81" fmla="*/ 2147483647 h 106"/>
                  <a:gd name="T82" fmla="*/ 2147483647 w 138"/>
                  <a:gd name="T83" fmla="*/ 2147483647 h 106"/>
                  <a:gd name="T84" fmla="*/ 2147483647 w 138"/>
                  <a:gd name="T85" fmla="*/ 2147483647 h 106"/>
                  <a:gd name="T86" fmla="*/ 2147483647 w 138"/>
                  <a:gd name="T87" fmla="*/ 2147483647 h 106"/>
                  <a:gd name="T88" fmla="*/ 2147483647 w 138"/>
                  <a:gd name="T89" fmla="*/ 2147483647 h 106"/>
                  <a:gd name="T90" fmla="*/ 2147483647 w 138"/>
                  <a:gd name="T91" fmla="*/ 2147483647 h 10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38"/>
                  <a:gd name="T139" fmla="*/ 0 h 106"/>
                  <a:gd name="T140" fmla="*/ 138 w 138"/>
                  <a:gd name="T141" fmla="*/ 106 h 10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38" h="106">
                    <a:moveTo>
                      <a:pt x="84" y="6"/>
                    </a:moveTo>
                    <a:lnTo>
                      <a:pt x="84" y="6"/>
                    </a:lnTo>
                    <a:lnTo>
                      <a:pt x="54" y="0"/>
                    </a:lnTo>
                    <a:lnTo>
                      <a:pt x="38" y="0"/>
                    </a:lnTo>
                    <a:lnTo>
                      <a:pt x="24" y="0"/>
                    </a:lnTo>
                    <a:lnTo>
                      <a:pt x="18" y="2"/>
                    </a:lnTo>
                    <a:lnTo>
                      <a:pt x="16" y="6"/>
                    </a:lnTo>
                    <a:lnTo>
                      <a:pt x="14" y="10"/>
                    </a:lnTo>
                    <a:lnTo>
                      <a:pt x="12" y="18"/>
                    </a:lnTo>
                    <a:lnTo>
                      <a:pt x="8" y="34"/>
                    </a:lnTo>
                    <a:lnTo>
                      <a:pt x="6" y="50"/>
                    </a:lnTo>
                    <a:lnTo>
                      <a:pt x="2" y="84"/>
                    </a:lnTo>
                    <a:lnTo>
                      <a:pt x="0" y="94"/>
                    </a:lnTo>
                    <a:lnTo>
                      <a:pt x="0" y="102"/>
                    </a:lnTo>
                    <a:lnTo>
                      <a:pt x="16" y="102"/>
                    </a:lnTo>
                    <a:lnTo>
                      <a:pt x="32" y="100"/>
                    </a:lnTo>
                    <a:lnTo>
                      <a:pt x="46" y="104"/>
                    </a:lnTo>
                    <a:lnTo>
                      <a:pt x="60" y="106"/>
                    </a:lnTo>
                    <a:lnTo>
                      <a:pt x="68" y="106"/>
                    </a:lnTo>
                    <a:lnTo>
                      <a:pt x="78" y="106"/>
                    </a:lnTo>
                    <a:lnTo>
                      <a:pt x="82" y="104"/>
                    </a:lnTo>
                    <a:lnTo>
                      <a:pt x="82" y="102"/>
                    </a:lnTo>
                    <a:lnTo>
                      <a:pt x="82" y="100"/>
                    </a:lnTo>
                    <a:lnTo>
                      <a:pt x="84" y="98"/>
                    </a:lnTo>
                    <a:lnTo>
                      <a:pt x="104" y="80"/>
                    </a:lnTo>
                    <a:lnTo>
                      <a:pt x="124" y="62"/>
                    </a:lnTo>
                    <a:lnTo>
                      <a:pt x="134" y="50"/>
                    </a:lnTo>
                    <a:lnTo>
                      <a:pt x="138" y="44"/>
                    </a:lnTo>
                    <a:lnTo>
                      <a:pt x="138" y="40"/>
                    </a:lnTo>
                    <a:lnTo>
                      <a:pt x="138" y="34"/>
                    </a:lnTo>
                    <a:lnTo>
                      <a:pt x="136" y="28"/>
                    </a:lnTo>
                    <a:lnTo>
                      <a:pt x="132" y="24"/>
                    </a:lnTo>
                    <a:lnTo>
                      <a:pt x="126" y="20"/>
                    </a:lnTo>
                    <a:lnTo>
                      <a:pt x="112" y="14"/>
                    </a:lnTo>
                    <a:lnTo>
                      <a:pt x="100" y="12"/>
                    </a:lnTo>
                    <a:lnTo>
                      <a:pt x="84" y="6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8" name="Freeform 50"/>
              <p:cNvSpPr>
                <a:spLocks/>
              </p:cNvSpPr>
              <p:nvPr/>
            </p:nvSpPr>
            <p:spPr bwMode="auto">
              <a:xfrm>
                <a:off x="7940251" y="4823967"/>
                <a:ext cx="238188" cy="164224"/>
              </a:xfrm>
              <a:custGeom>
                <a:avLst/>
                <a:gdLst>
                  <a:gd name="T0" fmla="*/ 2147483647 w 106"/>
                  <a:gd name="T1" fmla="*/ 0 h 46"/>
                  <a:gd name="T2" fmla="*/ 2147483647 w 106"/>
                  <a:gd name="T3" fmla="*/ 2147483647 h 46"/>
                  <a:gd name="T4" fmla="*/ 2147483647 w 106"/>
                  <a:gd name="T5" fmla="*/ 2147483647 h 46"/>
                  <a:gd name="T6" fmla="*/ 0 w 106"/>
                  <a:gd name="T7" fmla="*/ 2147483647 h 46"/>
                  <a:gd name="T8" fmla="*/ 2147483647 w 106"/>
                  <a:gd name="T9" fmla="*/ 2147483647 h 46"/>
                  <a:gd name="T10" fmla="*/ 2147483647 w 106"/>
                  <a:gd name="T11" fmla="*/ 2147483647 h 46"/>
                  <a:gd name="T12" fmla="*/ 2147483647 w 106"/>
                  <a:gd name="T13" fmla="*/ 2147483647 h 46"/>
                  <a:gd name="T14" fmla="*/ 2147483647 w 106"/>
                  <a:gd name="T15" fmla="*/ 2147483647 h 46"/>
                  <a:gd name="T16" fmla="*/ 2147483647 w 106"/>
                  <a:gd name="T17" fmla="*/ 0 h 46"/>
                  <a:gd name="T18" fmla="*/ 2147483647 w 106"/>
                  <a:gd name="T19" fmla="*/ 0 h 4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6"/>
                  <a:gd name="T31" fmla="*/ 0 h 46"/>
                  <a:gd name="T32" fmla="*/ 106 w 106"/>
                  <a:gd name="T33" fmla="*/ 46 h 4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6" h="46">
                    <a:moveTo>
                      <a:pt x="82" y="0"/>
                    </a:moveTo>
                    <a:lnTo>
                      <a:pt x="60" y="18"/>
                    </a:lnTo>
                    <a:lnTo>
                      <a:pt x="30" y="30"/>
                    </a:lnTo>
                    <a:lnTo>
                      <a:pt x="0" y="40"/>
                    </a:lnTo>
                    <a:lnTo>
                      <a:pt x="30" y="46"/>
                    </a:lnTo>
                    <a:lnTo>
                      <a:pt x="60" y="34"/>
                    </a:lnTo>
                    <a:lnTo>
                      <a:pt x="82" y="18"/>
                    </a:lnTo>
                    <a:lnTo>
                      <a:pt x="106" y="12"/>
                    </a:lnTo>
                    <a:lnTo>
                      <a:pt x="92" y="0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9" name="Freeform 51"/>
              <p:cNvSpPr>
                <a:spLocks/>
              </p:cNvSpPr>
              <p:nvPr/>
            </p:nvSpPr>
            <p:spPr bwMode="auto">
              <a:xfrm>
                <a:off x="8196413" y="4681162"/>
                <a:ext cx="121341" cy="185644"/>
              </a:xfrm>
              <a:custGeom>
                <a:avLst/>
                <a:gdLst>
                  <a:gd name="T0" fmla="*/ 2147483647 w 54"/>
                  <a:gd name="T1" fmla="*/ 2147483647 h 52"/>
                  <a:gd name="T2" fmla="*/ 2147483647 w 54"/>
                  <a:gd name="T3" fmla="*/ 0 h 52"/>
                  <a:gd name="T4" fmla="*/ 2147483647 w 54"/>
                  <a:gd name="T5" fmla="*/ 2147483647 h 52"/>
                  <a:gd name="T6" fmla="*/ 0 w 54"/>
                  <a:gd name="T7" fmla="*/ 2147483647 h 52"/>
                  <a:gd name="T8" fmla="*/ 2147483647 w 54"/>
                  <a:gd name="T9" fmla="*/ 2147483647 h 52"/>
                  <a:gd name="T10" fmla="*/ 2147483647 w 54"/>
                  <a:gd name="T11" fmla="*/ 2147483647 h 52"/>
                  <a:gd name="T12" fmla="*/ 2147483647 w 54"/>
                  <a:gd name="T13" fmla="*/ 2147483647 h 52"/>
                  <a:gd name="T14" fmla="*/ 2147483647 w 54"/>
                  <a:gd name="T15" fmla="*/ 2147483647 h 52"/>
                  <a:gd name="T16" fmla="*/ 2147483647 w 54"/>
                  <a:gd name="T17" fmla="*/ 2147483647 h 5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4"/>
                  <a:gd name="T28" fmla="*/ 0 h 52"/>
                  <a:gd name="T29" fmla="*/ 54 w 54"/>
                  <a:gd name="T30" fmla="*/ 52 h 5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4" h="52">
                    <a:moveTo>
                      <a:pt x="14" y="12"/>
                    </a:moveTo>
                    <a:lnTo>
                      <a:pt x="6" y="0"/>
                    </a:lnTo>
                    <a:lnTo>
                      <a:pt x="6" y="34"/>
                    </a:lnTo>
                    <a:lnTo>
                      <a:pt x="0" y="52"/>
                    </a:lnTo>
                    <a:lnTo>
                      <a:pt x="6" y="46"/>
                    </a:lnTo>
                    <a:lnTo>
                      <a:pt x="30" y="28"/>
                    </a:lnTo>
                    <a:lnTo>
                      <a:pt x="44" y="24"/>
                    </a:lnTo>
                    <a:lnTo>
                      <a:pt x="54" y="12"/>
                    </a:lnTo>
                    <a:lnTo>
                      <a:pt x="14" y="12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0" name="Freeform 52"/>
              <p:cNvSpPr>
                <a:spLocks/>
              </p:cNvSpPr>
              <p:nvPr/>
            </p:nvSpPr>
            <p:spPr bwMode="auto">
              <a:xfrm>
                <a:off x="6794252" y="3617271"/>
                <a:ext cx="238188" cy="264188"/>
              </a:xfrm>
              <a:custGeom>
                <a:avLst/>
                <a:gdLst>
                  <a:gd name="T0" fmla="*/ 2147483647 w 106"/>
                  <a:gd name="T1" fmla="*/ 2147483647 h 74"/>
                  <a:gd name="T2" fmla="*/ 2147483647 w 106"/>
                  <a:gd name="T3" fmla="*/ 2147483647 h 74"/>
                  <a:gd name="T4" fmla="*/ 2147483647 w 106"/>
                  <a:gd name="T5" fmla="*/ 2147483647 h 74"/>
                  <a:gd name="T6" fmla="*/ 2147483647 w 106"/>
                  <a:gd name="T7" fmla="*/ 2147483647 h 74"/>
                  <a:gd name="T8" fmla="*/ 2147483647 w 106"/>
                  <a:gd name="T9" fmla="*/ 2147483647 h 74"/>
                  <a:gd name="T10" fmla="*/ 2147483647 w 106"/>
                  <a:gd name="T11" fmla="*/ 0 h 74"/>
                  <a:gd name="T12" fmla="*/ 2147483647 w 106"/>
                  <a:gd name="T13" fmla="*/ 2147483647 h 74"/>
                  <a:gd name="T14" fmla="*/ 2147483647 w 106"/>
                  <a:gd name="T15" fmla="*/ 2147483647 h 74"/>
                  <a:gd name="T16" fmla="*/ 2147483647 w 106"/>
                  <a:gd name="T17" fmla="*/ 2147483647 h 74"/>
                  <a:gd name="T18" fmla="*/ 0 w 106"/>
                  <a:gd name="T19" fmla="*/ 2147483647 h 74"/>
                  <a:gd name="T20" fmla="*/ 2147483647 w 106"/>
                  <a:gd name="T21" fmla="*/ 2147483647 h 74"/>
                  <a:gd name="T22" fmla="*/ 2147483647 w 106"/>
                  <a:gd name="T23" fmla="*/ 2147483647 h 74"/>
                  <a:gd name="T24" fmla="*/ 2147483647 w 106"/>
                  <a:gd name="T25" fmla="*/ 2147483647 h 74"/>
                  <a:gd name="T26" fmla="*/ 2147483647 w 106"/>
                  <a:gd name="T27" fmla="*/ 2147483647 h 74"/>
                  <a:gd name="T28" fmla="*/ 2147483647 w 106"/>
                  <a:gd name="T29" fmla="*/ 2147483647 h 74"/>
                  <a:gd name="T30" fmla="*/ 2147483647 w 106"/>
                  <a:gd name="T31" fmla="*/ 2147483647 h 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06"/>
                  <a:gd name="T49" fmla="*/ 0 h 74"/>
                  <a:gd name="T50" fmla="*/ 106 w 106"/>
                  <a:gd name="T51" fmla="*/ 74 h 7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06" h="74">
                    <a:moveTo>
                      <a:pt x="98" y="52"/>
                    </a:moveTo>
                    <a:lnTo>
                      <a:pt x="106" y="40"/>
                    </a:lnTo>
                    <a:lnTo>
                      <a:pt x="106" y="18"/>
                    </a:lnTo>
                    <a:lnTo>
                      <a:pt x="98" y="6"/>
                    </a:lnTo>
                    <a:lnTo>
                      <a:pt x="82" y="12"/>
                    </a:lnTo>
                    <a:lnTo>
                      <a:pt x="82" y="0"/>
                    </a:lnTo>
                    <a:lnTo>
                      <a:pt x="60" y="18"/>
                    </a:lnTo>
                    <a:lnTo>
                      <a:pt x="30" y="34"/>
                    </a:lnTo>
                    <a:lnTo>
                      <a:pt x="22" y="40"/>
                    </a:lnTo>
                    <a:lnTo>
                      <a:pt x="0" y="46"/>
                    </a:lnTo>
                    <a:lnTo>
                      <a:pt x="14" y="52"/>
                    </a:lnTo>
                    <a:lnTo>
                      <a:pt x="36" y="58"/>
                    </a:lnTo>
                    <a:lnTo>
                      <a:pt x="30" y="74"/>
                    </a:lnTo>
                    <a:lnTo>
                      <a:pt x="74" y="74"/>
                    </a:lnTo>
                    <a:lnTo>
                      <a:pt x="82" y="70"/>
                    </a:lnTo>
                    <a:lnTo>
                      <a:pt x="98" y="52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1" name="Freeform 53"/>
              <p:cNvSpPr>
                <a:spLocks/>
              </p:cNvSpPr>
              <p:nvPr/>
            </p:nvSpPr>
            <p:spPr bwMode="auto">
              <a:xfrm>
                <a:off x="6929075" y="3881459"/>
                <a:ext cx="31459" cy="64263"/>
              </a:xfrm>
              <a:custGeom>
                <a:avLst/>
                <a:gdLst>
                  <a:gd name="T0" fmla="*/ 2147483647 w 14"/>
                  <a:gd name="T1" fmla="*/ 2147483647 h 18"/>
                  <a:gd name="T2" fmla="*/ 2147483647 w 14"/>
                  <a:gd name="T3" fmla="*/ 2147483647 h 18"/>
                  <a:gd name="T4" fmla="*/ 2147483647 w 14"/>
                  <a:gd name="T5" fmla="*/ 0 h 18"/>
                  <a:gd name="T6" fmla="*/ 0 w 14"/>
                  <a:gd name="T7" fmla="*/ 2147483647 h 18"/>
                  <a:gd name="T8" fmla="*/ 2147483647 w 14"/>
                  <a:gd name="T9" fmla="*/ 2147483647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8"/>
                  <a:gd name="T17" fmla="*/ 14 w 14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8">
                    <a:moveTo>
                      <a:pt x="8" y="18"/>
                    </a:moveTo>
                    <a:lnTo>
                      <a:pt x="8" y="12"/>
                    </a:lnTo>
                    <a:lnTo>
                      <a:pt x="14" y="0"/>
                    </a:lnTo>
                    <a:lnTo>
                      <a:pt x="0" y="12"/>
                    </a:lnTo>
                    <a:lnTo>
                      <a:pt x="8" y="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2" name="Freeform 54"/>
              <p:cNvSpPr>
                <a:spLocks/>
              </p:cNvSpPr>
              <p:nvPr/>
            </p:nvSpPr>
            <p:spPr bwMode="auto">
              <a:xfrm>
                <a:off x="3396697" y="2267770"/>
                <a:ext cx="13482" cy="21421"/>
              </a:xfrm>
              <a:custGeom>
                <a:avLst/>
                <a:gdLst>
                  <a:gd name="T0" fmla="*/ 2147483647 w 6"/>
                  <a:gd name="T1" fmla="*/ 0 h 6"/>
                  <a:gd name="T2" fmla="*/ 0 w 6"/>
                  <a:gd name="T3" fmla="*/ 2147483647 h 6"/>
                  <a:gd name="T4" fmla="*/ 2147483647 w 6"/>
                  <a:gd name="T5" fmla="*/ 2147483647 h 6"/>
                  <a:gd name="T6" fmla="*/ 2147483647 w 6"/>
                  <a:gd name="T7" fmla="*/ 0 h 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6"/>
                  <a:gd name="T14" fmla="*/ 6 w 6"/>
                  <a:gd name="T15" fmla="*/ 6 h 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6">
                    <a:moveTo>
                      <a:pt x="6" y="0"/>
                    </a:moveTo>
                    <a:lnTo>
                      <a:pt x="0" y="4"/>
                    </a:lnTo>
                    <a:lnTo>
                      <a:pt x="6" y="6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" name="Freeform 55"/>
              <p:cNvSpPr>
                <a:spLocks/>
              </p:cNvSpPr>
              <p:nvPr/>
            </p:nvSpPr>
            <p:spPr bwMode="auto">
              <a:xfrm>
                <a:off x="3050649" y="2610500"/>
                <a:ext cx="152800" cy="85684"/>
              </a:xfrm>
              <a:custGeom>
                <a:avLst/>
                <a:gdLst>
                  <a:gd name="T0" fmla="*/ 2147483647 w 68"/>
                  <a:gd name="T1" fmla="*/ 2147483647 h 24"/>
                  <a:gd name="T2" fmla="*/ 2147483647 w 68"/>
                  <a:gd name="T3" fmla="*/ 2147483647 h 24"/>
                  <a:gd name="T4" fmla="*/ 2147483647 w 68"/>
                  <a:gd name="T5" fmla="*/ 0 h 24"/>
                  <a:gd name="T6" fmla="*/ 2147483647 w 68"/>
                  <a:gd name="T7" fmla="*/ 0 h 24"/>
                  <a:gd name="T8" fmla="*/ 2147483647 w 68"/>
                  <a:gd name="T9" fmla="*/ 2147483647 h 24"/>
                  <a:gd name="T10" fmla="*/ 0 w 68"/>
                  <a:gd name="T11" fmla="*/ 2147483647 h 24"/>
                  <a:gd name="T12" fmla="*/ 0 w 68"/>
                  <a:gd name="T13" fmla="*/ 2147483647 h 24"/>
                  <a:gd name="T14" fmla="*/ 2147483647 w 68"/>
                  <a:gd name="T15" fmla="*/ 2147483647 h 24"/>
                  <a:gd name="T16" fmla="*/ 2147483647 w 68"/>
                  <a:gd name="T17" fmla="*/ 2147483647 h 24"/>
                  <a:gd name="T18" fmla="*/ 2147483647 w 68"/>
                  <a:gd name="T19" fmla="*/ 2147483647 h 24"/>
                  <a:gd name="T20" fmla="*/ 2147483647 w 68"/>
                  <a:gd name="T21" fmla="*/ 2147483647 h 24"/>
                  <a:gd name="T22" fmla="*/ 2147483647 w 68"/>
                  <a:gd name="T23" fmla="*/ 2147483647 h 24"/>
                  <a:gd name="T24" fmla="*/ 2147483647 w 68"/>
                  <a:gd name="T25" fmla="*/ 2147483647 h 24"/>
                  <a:gd name="T26" fmla="*/ 2147483647 w 68"/>
                  <a:gd name="T27" fmla="*/ 2147483647 h 2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8"/>
                  <a:gd name="T43" fmla="*/ 0 h 24"/>
                  <a:gd name="T44" fmla="*/ 68 w 68"/>
                  <a:gd name="T45" fmla="*/ 24 h 2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8" h="24">
                    <a:moveTo>
                      <a:pt x="38" y="8"/>
                    </a:moveTo>
                    <a:lnTo>
                      <a:pt x="38" y="6"/>
                    </a:lnTo>
                    <a:lnTo>
                      <a:pt x="38" y="0"/>
                    </a:lnTo>
                    <a:lnTo>
                      <a:pt x="24" y="0"/>
                    </a:lnTo>
                    <a:lnTo>
                      <a:pt x="8" y="8"/>
                    </a:lnTo>
                    <a:lnTo>
                      <a:pt x="0" y="12"/>
                    </a:lnTo>
                    <a:lnTo>
                      <a:pt x="0" y="24"/>
                    </a:lnTo>
                    <a:lnTo>
                      <a:pt x="22" y="18"/>
                    </a:lnTo>
                    <a:lnTo>
                      <a:pt x="38" y="24"/>
                    </a:lnTo>
                    <a:lnTo>
                      <a:pt x="54" y="24"/>
                    </a:lnTo>
                    <a:lnTo>
                      <a:pt x="68" y="18"/>
                    </a:lnTo>
                    <a:lnTo>
                      <a:pt x="44" y="12"/>
                    </a:lnTo>
                    <a:lnTo>
                      <a:pt x="54" y="2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" name="Freeform 56"/>
              <p:cNvSpPr>
                <a:spLocks/>
              </p:cNvSpPr>
              <p:nvPr/>
            </p:nvSpPr>
            <p:spPr bwMode="auto">
              <a:xfrm>
                <a:off x="2915826" y="1368104"/>
                <a:ext cx="1141506" cy="913947"/>
              </a:xfrm>
              <a:custGeom>
                <a:avLst/>
                <a:gdLst>
                  <a:gd name="T0" fmla="*/ 2147483647 w 508"/>
                  <a:gd name="T1" fmla="*/ 2147483647 h 256"/>
                  <a:gd name="T2" fmla="*/ 2147483647 w 508"/>
                  <a:gd name="T3" fmla="*/ 2147483647 h 256"/>
                  <a:gd name="T4" fmla="*/ 2147483647 w 508"/>
                  <a:gd name="T5" fmla="*/ 2147483647 h 256"/>
                  <a:gd name="T6" fmla="*/ 2147483647 w 508"/>
                  <a:gd name="T7" fmla="*/ 2147483647 h 256"/>
                  <a:gd name="T8" fmla="*/ 2147483647 w 508"/>
                  <a:gd name="T9" fmla="*/ 2147483647 h 256"/>
                  <a:gd name="T10" fmla="*/ 2147483647 w 508"/>
                  <a:gd name="T11" fmla="*/ 2147483647 h 256"/>
                  <a:gd name="T12" fmla="*/ 2147483647 w 508"/>
                  <a:gd name="T13" fmla="*/ 2147483647 h 256"/>
                  <a:gd name="T14" fmla="*/ 2147483647 w 508"/>
                  <a:gd name="T15" fmla="*/ 2147483647 h 256"/>
                  <a:gd name="T16" fmla="*/ 2147483647 w 508"/>
                  <a:gd name="T17" fmla="*/ 2147483647 h 256"/>
                  <a:gd name="T18" fmla="*/ 2147483647 w 508"/>
                  <a:gd name="T19" fmla="*/ 2147483647 h 256"/>
                  <a:gd name="T20" fmla="*/ 2147483647 w 508"/>
                  <a:gd name="T21" fmla="*/ 2147483647 h 256"/>
                  <a:gd name="T22" fmla="*/ 2147483647 w 508"/>
                  <a:gd name="T23" fmla="*/ 2147483647 h 256"/>
                  <a:gd name="T24" fmla="*/ 2147483647 w 508"/>
                  <a:gd name="T25" fmla="*/ 2147483647 h 256"/>
                  <a:gd name="T26" fmla="*/ 2147483647 w 508"/>
                  <a:gd name="T27" fmla="*/ 2147483647 h 256"/>
                  <a:gd name="T28" fmla="*/ 2147483647 w 508"/>
                  <a:gd name="T29" fmla="*/ 0 h 256"/>
                  <a:gd name="T30" fmla="*/ 2147483647 w 508"/>
                  <a:gd name="T31" fmla="*/ 2147483647 h 256"/>
                  <a:gd name="T32" fmla="*/ 2147483647 w 508"/>
                  <a:gd name="T33" fmla="*/ 0 h 256"/>
                  <a:gd name="T34" fmla="*/ 2147483647 w 508"/>
                  <a:gd name="T35" fmla="*/ 2147483647 h 256"/>
                  <a:gd name="T36" fmla="*/ 2147483647 w 508"/>
                  <a:gd name="T37" fmla="*/ 2147483647 h 256"/>
                  <a:gd name="T38" fmla="*/ 2147483647 w 508"/>
                  <a:gd name="T39" fmla="*/ 2147483647 h 256"/>
                  <a:gd name="T40" fmla="*/ 2147483647 w 508"/>
                  <a:gd name="T41" fmla="*/ 2147483647 h 256"/>
                  <a:gd name="T42" fmla="*/ 2147483647 w 508"/>
                  <a:gd name="T43" fmla="*/ 2147483647 h 256"/>
                  <a:gd name="T44" fmla="*/ 2147483647 w 508"/>
                  <a:gd name="T45" fmla="*/ 2147483647 h 256"/>
                  <a:gd name="T46" fmla="*/ 0 w 508"/>
                  <a:gd name="T47" fmla="*/ 2147483647 h 256"/>
                  <a:gd name="T48" fmla="*/ 2147483647 w 508"/>
                  <a:gd name="T49" fmla="*/ 2147483647 h 256"/>
                  <a:gd name="T50" fmla="*/ 2147483647 w 508"/>
                  <a:gd name="T51" fmla="*/ 2147483647 h 256"/>
                  <a:gd name="T52" fmla="*/ 2147483647 w 508"/>
                  <a:gd name="T53" fmla="*/ 2147483647 h 256"/>
                  <a:gd name="T54" fmla="*/ 2147483647 w 508"/>
                  <a:gd name="T55" fmla="*/ 2147483647 h 256"/>
                  <a:gd name="T56" fmla="*/ 2147483647 w 508"/>
                  <a:gd name="T57" fmla="*/ 2147483647 h 256"/>
                  <a:gd name="T58" fmla="*/ 2147483647 w 508"/>
                  <a:gd name="T59" fmla="*/ 2147483647 h 256"/>
                  <a:gd name="T60" fmla="*/ 2147483647 w 508"/>
                  <a:gd name="T61" fmla="*/ 2147483647 h 256"/>
                  <a:gd name="T62" fmla="*/ 2147483647 w 508"/>
                  <a:gd name="T63" fmla="*/ 2147483647 h 256"/>
                  <a:gd name="T64" fmla="*/ 2147483647 w 508"/>
                  <a:gd name="T65" fmla="*/ 2147483647 h 256"/>
                  <a:gd name="T66" fmla="*/ 2147483647 w 508"/>
                  <a:gd name="T67" fmla="*/ 2147483647 h 256"/>
                  <a:gd name="T68" fmla="*/ 2147483647 w 508"/>
                  <a:gd name="T69" fmla="*/ 2147483647 h 256"/>
                  <a:gd name="T70" fmla="*/ 2147483647 w 508"/>
                  <a:gd name="T71" fmla="*/ 2147483647 h 256"/>
                  <a:gd name="T72" fmla="*/ 2147483647 w 508"/>
                  <a:gd name="T73" fmla="*/ 2147483647 h 256"/>
                  <a:gd name="T74" fmla="*/ 2147483647 w 508"/>
                  <a:gd name="T75" fmla="*/ 2147483647 h 256"/>
                  <a:gd name="T76" fmla="*/ 2147483647 w 508"/>
                  <a:gd name="T77" fmla="*/ 2147483647 h 256"/>
                  <a:gd name="T78" fmla="*/ 2147483647 w 508"/>
                  <a:gd name="T79" fmla="*/ 2147483647 h 256"/>
                  <a:gd name="T80" fmla="*/ 2147483647 w 508"/>
                  <a:gd name="T81" fmla="*/ 2147483647 h 25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8"/>
                  <a:gd name="T124" fmla="*/ 0 h 256"/>
                  <a:gd name="T125" fmla="*/ 508 w 508"/>
                  <a:gd name="T126" fmla="*/ 256 h 25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8" h="256">
                    <a:moveTo>
                      <a:pt x="388" y="150"/>
                    </a:moveTo>
                    <a:lnTo>
                      <a:pt x="410" y="154"/>
                    </a:lnTo>
                    <a:lnTo>
                      <a:pt x="424" y="154"/>
                    </a:lnTo>
                    <a:lnTo>
                      <a:pt x="418" y="150"/>
                    </a:lnTo>
                    <a:lnTo>
                      <a:pt x="402" y="138"/>
                    </a:lnTo>
                    <a:lnTo>
                      <a:pt x="388" y="132"/>
                    </a:lnTo>
                    <a:lnTo>
                      <a:pt x="410" y="132"/>
                    </a:lnTo>
                    <a:lnTo>
                      <a:pt x="410" y="120"/>
                    </a:lnTo>
                    <a:lnTo>
                      <a:pt x="424" y="120"/>
                    </a:lnTo>
                    <a:lnTo>
                      <a:pt x="448" y="108"/>
                    </a:lnTo>
                    <a:lnTo>
                      <a:pt x="424" y="98"/>
                    </a:lnTo>
                    <a:lnTo>
                      <a:pt x="448" y="104"/>
                    </a:lnTo>
                    <a:lnTo>
                      <a:pt x="432" y="92"/>
                    </a:lnTo>
                    <a:lnTo>
                      <a:pt x="432" y="86"/>
                    </a:lnTo>
                    <a:lnTo>
                      <a:pt x="462" y="80"/>
                    </a:lnTo>
                    <a:lnTo>
                      <a:pt x="448" y="80"/>
                    </a:lnTo>
                    <a:lnTo>
                      <a:pt x="432" y="74"/>
                    </a:lnTo>
                    <a:lnTo>
                      <a:pt x="440" y="58"/>
                    </a:lnTo>
                    <a:lnTo>
                      <a:pt x="462" y="40"/>
                    </a:lnTo>
                    <a:lnTo>
                      <a:pt x="486" y="34"/>
                    </a:lnTo>
                    <a:lnTo>
                      <a:pt x="508" y="22"/>
                    </a:lnTo>
                    <a:lnTo>
                      <a:pt x="448" y="22"/>
                    </a:lnTo>
                    <a:lnTo>
                      <a:pt x="424" y="34"/>
                    </a:lnTo>
                    <a:lnTo>
                      <a:pt x="402" y="34"/>
                    </a:lnTo>
                    <a:lnTo>
                      <a:pt x="424" y="22"/>
                    </a:lnTo>
                    <a:lnTo>
                      <a:pt x="394" y="28"/>
                    </a:lnTo>
                    <a:lnTo>
                      <a:pt x="424" y="12"/>
                    </a:lnTo>
                    <a:lnTo>
                      <a:pt x="410" y="12"/>
                    </a:lnTo>
                    <a:lnTo>
                      <a:pt x="388" y="6"/>
                    </a:lnTo>
                    <a:lnTo>
                      <a:pt x="364" y="0"/>
                    </a:lnTo>
                    <a:lnTo>
                      <a:pt x="296" y="0"/>
                    </a:lnTo>
                    <a:lnTo>
                      <a:pt x="272" y="6"/>
                    </a:lnTo>
                    <a:lnTo>
                      <a:pt x="258" y="6"/>
                    </a:lnTo>
                    <a:lnTo>
                      <a:pt x="242" y="0"/>
                    </a:lnTo>
                    <a:lnTo>
                      <a:pt x="212" y="12"/>
                    </a:lnTo>
                    <a:lnTo>
                      <a:pt x="226" y="22"/>
                    </a:lnTo>
                    <a:lnTo>
                      <a:pt x="212" y="22"/>
                    </a:lnTo>
                    <a:lnTo>
                      <a:pt x="196" y="16"/>
                    </a:lnTo>
                    <a:lnTo>
                      <a:pt x="174" y="22"/>
                    </a:lnTo>
                    <a:lnTo>
                      <a:pt x="150" y="16"/>
                    </a:lnTo>
                    <a:lnTo>
                      <a:pt x="120" y="22"/>
                    </a:lnTo>
                    <a:lnTo>
                      <a:pt x="104" y="28"/>
                    </a:lnTo>
                    <a:lnTo>
                      <a:pt x="74" y="28"/>
                    </a:lnTo>
                    <a:lnTo>
                      <a:pt x="60" y="40"/>
                    </a:lnTo>
                    <a:lnTo>
                      <a:pt x="60" y="52"/>
                    </a:lnTo>
                    <a:lnTo>
                      <a:pt x="44" y="52"/>
                    </a:lnTo>
                    <a:lnTo>
                      <a:pt x="22" y="58"/>
                    </a:lnTo>
                    <a:lnTo>
                      <a:pt x="0" y="58"/>
                    </a:lnTo>
                    <a:lnTo>
                      <a:pt x="0" y="74"/>
                    </a:lnTo>
                    <a:lnTo>
                      <a:pt x="22" y="74"/>
                    </a:lnTo>
                    <a:lnTo>
                      <a:pt x="0" y="86"/>
                    </a:lnTo>
                    <a:lnTo>
                      <a:pt x="14" y="92"/>
                    </a:lnTo>
                    <a:lnTo>
                      <a:pt x="38" y="86"/>
                    </a:lnTo>
                    <a:lnTo>
                      <a:pt x="74" y="82"/>
                    </a:lnTo>
                    <a:lnTo>
                      <a:pt x="104" y="92"/>
                    </a:lnTo>
                    <a:lnTo>
                      <a:pt x="128" y="108"/>
                    </a:lnTo>
                    <a:lnTo>
                      <a:pt x="128" y="144"/>
                    </a:lnTo>
                    <a:lnTo>
                      <a:pt x="136" y="138"/>
                    </a:lnTo>
                    <a:lnTo>
                      <a:pt x="158" y="150"/>
                    </a:lnTo>
                    <a:lnTo>
                      <a:pt x="158" y="160"/>
                    </a:lnTo>
                    <a:lnTo>
                      <a:pt x="150" y="166"/>
                    </a:lnTo>
                    <a:lnTo>
                      <a:pt x="144" y="178"/>
                    </a:lnTo>
                    <a:lnTo>
                      <a:pt x="128" y="194"/>
                    </a:lnTo>
                    <a:lnTo>
                      <a:pt x="150" y="212"/>
                    </a:lnTo>
                    <a:lnTo>
                      <a:pt x="150" y="224"/>
                    </a:lnTo>
                    <a:lnTo>
                      <a:pt x="166" y="246"/>
                    </a:lnTo>
                    <a:lnTo>
                      <a:pt x="188" y="252"/>
                    </a:lnTo>
                    <a:lnTo>
                      <a:pt x="204" y="252"/>
                    </a:lnTo>
                    <a:lnTo>
                      <a:pt x="212" y="256"/>
                    </a:lnTo>
                    <a:lnTo>
                      <a:pt x="220" y="246"/>
                    </a:lnTo>
                    <a:lnTo>
                      <a:pt x="234" y="246"/>
                    </a:lnTo>
                    <a:lnTo>
                      <a:pt x="242" y="230"/>
                    </a:lnTo>
                    <a:lnTo>
                      <a:pt x="242" y="218"/>
                    </a:lnTo>
                    <a:lnTo>
                      <a:pt x="258" y="218"/>
                    </a:lnTo>
                    <a:lnTo>
                      <a:pt x="242" y="206"/>
                    </a:lnTo>
                    <a:lnTo>
                      <a:pt x="258" y="206"/>
                    </a:lnTo>
                    <a:lnTo>
                      <a:pt x="272" y="200"/>
                    </a:lnTo>
                    <a:lnTo>
                      <a:pt x="296" y="194"/>
                    </a:lnTo>
                    <a:lnTo>
                      <a:pt x="326" y="172"/>
                    </a:lnTo>
                    <a:lnTo>
                      <a:pt x="356" y="172"/>
                    </a:lnTo>
                    <a:lnTo>
                      <a:pt x="378" y="166"/>
                    </a:lnTo>
                    <a:lnTo>
                      <a:pt x="410" y="160"/>
                    </a:lnTo>
                    <a:lnTo>
                      <a:pt x="388" y="15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" name="Freeform 57"/>
              <p:cNvSpPr>
                <a:spLocks/>
              </p:cNvSpPr>
              <p:nvPr/>
            </p:nvSpPr>
            <p:spPr bwMode="auto">
              <a:xfrm>
                <a:off x="3392202" y="2282050"/>
                <a:ext cx="4494" cy="7140"/>
              </a:xfrm>
              <a:custGeom>
                <a:avLst/>
                <a:gdLst>
                  <a:gd name="T0" fmla="*/ 2147483647 w 2"/>
                  <a:gd name="T1" fmla="*/ 0 h 2"/>
                  <a:gd name="T2" fmla="*/ 0 w 2"/>
                  <a:gd name="T3" fmla="*/ 0 h 2"/>
                  <a:gd name="T4" fmla="*/ 0 w 2"/>
                  <a:gd name="T5" fmla="*/ 2147483647 h 2"/>
                  <a:gd name="T6" fmla="*/ 2147483647 w 2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6" name="Freeform 58"/>
              <p:cNvSpPr>
                <a:spLocks/>
              </p:cNvSpPr>
              <p:nvPr/>
            </p:nvSpPr>
            <p:spPr bwMode="auto">
              <a:xfrm>
                <a:off x="7167262" y="2332033"/>
                <a:ext cx="408965" cy="649758"/>
              </a:xfrm>
              <a:custGeom>
                <a:avLst/>
                <a:gdLst>
                  <a:gd name="T0" fmla="*/ 2147483647 w 182"/>
                  <a:gd name="T1" fmla="*/ 2147483647 h 182"/>
                  <a:gd name="T2" fmla="*/ 2147483647 w 182"/>
                  <a:gd name="T3" fmla="*/ 2147483647 h 182"/>
                  <a:gd name="T4" fmla="*/ 2147483647 w 182"/>
                  <a:gd name="T5" fmla="*/ 2147483647 h 182"/>
                  <a:gd name="T6" fmla="*/ 2147483647 w 182"/>
                  <a:gd name="T7" fmla="*/ 2147483647 h 182"/>
                  <a:gd name="T8" fmla="*/ 2147483647 w 182"/>
                  <a:gd name="T9" fmla="*/ 2147483647 h 182"/>
                  <a:gd name="T10" fmla="*/ 0 w 182"/>
                  <a:gd name="T11" fmla="*/ 2147483647 h 182"/>
                  <a:gd name="T12" fmla="*/ 2147483647 w 182"/>
                  <a:gd name="T13" fmla="*/ 2147483647 h 182"/>
                  <a:gd name="T14" fmla="*/ 2147483647 w 182"/>
                  <a:gd name="T15" fmla="*/ 2147483647 h 182"/>
                  <a:gd name="T16" fmla="*/ 2147483647 w 182"/>
                  <a:gd name="T17" fmla="*/ 2147483647 h 182"/>
                  <a:gd name="T18" fmla="*/ 2147483647 w 182"/>
                  <a:gd name="T19" fmla="*/ 2147483647 h 182"/>
                  <a:gd name="T20" fmla="*/ 2147483647 w 182"/>
                  <a:gd name="T21" fmla="*/ 2147483647 h 182"/>
                  <a:gd name="T22" fmla="*/ 2147483647 w 182"/>
                  <a:gd name="T23" fmla="*/ 2147483647 h 182"/>
                  <a:gd name="T24" fmla="*/ 2147483647 w 182"/>
                  <a:gd name="T25" fmla="*/ 2147483647 h 182"/>
                  <a:gd name="T26" fmla="*/ 2147483647 w 182"/>
                  <a:gd name="T27" fmla="*/ 2147483647 h 182"/>
                  <a:gd name="T28" fmla="*/ 2147483647 w 182"/>
                  <a:gd name="T29" fmla="*/ 2147483647 h 182"/>
                  <a:gd name="T30" fmla="*/ 2147483647 w 182"/>
                  <a:gd name="T31" fmla="*/ 2147483647 h 182"/>
                  <a:gd name="T32" fmla="*/ 2147483647 w 182"/>
                  <a:gd name="T33" fmla="*/ 2147483647 h 182"/>
                  <a:gd name="T34" fmla="*/ 2147483647 w 182"/>
                  <a:gd name="T35" fmla="*/ 2147483647 h 182"/>
                  <a:gd name="T36" fmla="*/ 2147483647 w 182"/>
                  <a:gd name="T37" fmla="*/ 2147483647 h 182"/>
                  <a:gd name="T38" fmla="*/ 2147483647 w 182"/>
                  <a:gd name="T39" fmla="*/ 2147483647 h 182"/>
                  <a:gd name="T40" fmla="*/ 2147483647 w 182"/>
                  <a:gd name="T41" fmla="*/ 2147483647 h 182"/>
                  <a:gd name="T42" fmla="*/ 2147483647 w 182"/>
                  <a:gd name="T43" fmla="*/ 2147483647 h 182"/>
                  <a:gd name="T44" fmla="*/ 2147483647 w 182"/>
                  <a:gd name="T45" fmla="*/ 2147483647 h 182"/>
                  <a:gd name="T46" fmla="*/ 2147483647 w 182"/>
                  <a:gd name="T47" fmla="*/ 2147483647 h 182"/>
                  <a:gd name="T48" fmla="*/ 2147483647 w 182"/>
                  <a:gd name="T49" fmla="*/ 2147483647 h 182"/>
                  <a:gd name="T50" fmla="*/ 2147483647 w 182"/>
                  <a:gd name="T51" fmla="*/ 2147483647 h 182"/>
                  <a:gd name="T52" fmla="*/ 2147483647 w 182"/>
                  <a:gd name="T53" fmla="*/ 2147483647 h 182"/>
                  <a:gd name="T54" fmla="*/ 2147483647 w 182"/>
                  <a:gd name="T55" fmla="*/ 2147483647 h 182"/>
                  <a:gd name="T56" fmla="*/ 2147483647 w 182"/>
                  <a:gd name="T57" fmla="*/ 2147483647 h 182"/>
                  <a:gd name="T58" fmla="*/ 2147483647 w 182"/>
                  <a:gd name="T59" fmla="*/ 2147483647 h 182"/>
                  <a:gd name="T60" fmla="*/ 2147483647 w 182"/>
                  <a:gd name="T61" fmla="*/ 2147483647 h 182"/>
                  <a:gd name="T62" fmla="*/ 2147483647 w 182"/>
                  <a:gd name="T63" fmla="*/ 2147483647 h 182"/>
                  <a:gd name="T64" fmla="*/ 2147483647 w 182"/>
                  <a:gd name="T65" fmla="*/ 2147483647 h 182"/>
                  <a:gd name="T66" fmla="*/ 2147483647 w 182"/>
                  <a:gd name="T67" fmla="*/ 0 h 182"/>
                  <a:gd name="T68" fmla="*/ 2147483647 w 182"/>
                  <a:gd name="T69" fmla="*/ 2147483647 h 182"/>
                  <a:gd name="T70" fmla="*/ 2147483647 w 182"/>
                  <a:gd name="T71" fmla="*/ 2147483647 h 182"/>
                  <a:gd name="T72" fmla="*/ 2147483647 w 182"/>
                  <a:gd name="T73" fmla="*/ 2147483647 h 182"/>
                  <a:gd name="T74" fmla="*/ 2147483647 w 182"/>
                  <a:gd name="T75" fmla="*/ 2147483647 h 182"/>
                  <a:gd name="T76" fmla="*/ 2147483647 w 182"/>
                  <a:gd name="T77" fmla="*/ 2147483647 h 182"/>
                  <a:gd name="T78" fmla="*/ 2147483647 w 182"/>
                  <a:gd name="T79" fmla="*/ 2147483647 h 182"/>
                  <a:gd name="T80" fmla="*/ 2147483647 w 182"/>
                  <a:gd name="T81" fmla="*/ 2147483647 h 182"/>
                  <a:gd name="T82" fmla="*/ 2147483647 w 182"/>
                  <a:gd name="T83" fmla="*/ 2147483647 h 182"/>
                  <a:gd name="T84" fmla="*/ 2147483647 w 182"/>
                  <a:gd name="T85" fmla="*/ 2147483647 h 182"/>
                  <a:gd name="T86" fmla="*/ 2147483647 w 182"/>
                  <a:gd name="T87" fmla="*/ 2147483647 h 182"/>
                  <a:gd name="T88" fmla="*/ 2147483647 w 182"/>
                  <a:gd name="T89" fmla="*/ 2147483647 h 182"/>
                  <a:gd name="T90" fmla="*/ 2147483647 w 182"/>
                  <a:gd name="T91" fmla="*/ 2147483647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82"/>
                  <a:gd name="T139" fmla="*/ 0 h 182"/>
                  <a:gd name="T140" fmla="*/ 182 w 182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82" h="182">
                    <a:moveTo>
                      <a:pt x="114" y="142"/>
                    </a:moveTo>
                    <a:lnTo>
                      <a:pt x="92" y="142"/>
                    </a:lnTo>
                    <a:lnTo>
                      <a:pt x="76" y="154"/>
                    </a:lnTo>
                    <a:lnTo>
                      <a:pt x="46" y="160"/>
                    </a:lnTo>
                    <a:lnTo>
                      <a:pt x="22" y="166"/>
                    </a:lnTo>
                    <a:lnTo>
                      <a:pt x="0" y="182"/>
                    </a:lnTo>
                    <a:lnTo>
                      <a:pt x="22" y="182"/>
                    </a:lnTo>
                    <a:lnTo>
                      <a:pt x="22" y="170"/>
                    </a:lnTo>
                    <a:lnTo>
                      <a:pt x="46" y="166"/>
                    </a:lnTo>
                    <a:lnTo>
                      <a:pt x="92" y="166"/>
                    </a:lnTo>
                    <a:lnTo>
                      <a:pt x="114" y="160"/>
                    </a:lnTo>
                    <a:lnTo>
                      <a:pt x="136" y="154"/>
                    </a:lnTo>
                    <a:lnTo>
                      <a:pt x="152" y="154"/>
                    </a:lnTo>
                    <a:lnTo>
                      <a:pt x="158" y="142"/>
                    </a:lnTo>
                    <a:lnTo>
                      <a:pt x="136" y="132"/>
                    </a:lnTo>
                    <a:lnTo>
                      <a:pt x="158" y="126"/>
                    </a:lnTo>
                    <a:lnTo>
                      <a:pt x="144" y="120"/>
                    </a:lnTo>
                    <a:lnTo>
                      <a:pt x="130" y="114"/>
                    </a:lnTo>
                    <a:lnTo>
                      <a:pt x="124" y="114"/>
                    </a:lnTo>
                    <a:lnTo>
                      <a:pt x="136" y="108"/>
                    </a:lnTo>
                    <a:lnTo>
                      <a:pt x="136" y="96"/>
                    </a:lnTo>
                    <a:lnTo>
                      <a:pt x="152" y="102"/>
                    </a:lnTo>
                    <a:lnTo>
                      <a:pt x="168" y="96"/>
                    </a:lnTo>
                    <a:lnTo>
                      <a:pt x="182" y="90"/>
                    </a:lnTo>
                    <a:lnTo>
                      <a:pt x="158" y="90"/>
                    </a:lnTo>
                    <a:lnTo>
                      <a:pt x="136" y="86"/>
                    </a:lnTo>
                    <a:lnTo>
                      <a:pt x="130" y="74"/>
                    </a:lnTo>
                    <a:lnTo>
                      <a:pt x="136" y="68"/>
                    </a:lnTo>
                    <a:lnTo>
                      <a:pt x="122" y="62"/>
                    </a:lnTo>
                    <a:lnTo>
                      <a:pt x="130" y="46"/>
                    </a:lnTo>
                    <a:lnTo>
                      <a:pt x="144" y="46"/>
                    </a:lnTo>
                    <a:lnTo>
                      <a:pt x="122" y="28"/>
                    </a:lnTo>
                    <a:lnTo>
                      <a:pt x="98" y="16"/>
                    </a:lnTo>
                    <a:lnTo>
                      <a:pt x="92" y="0"/>
                    </a:lnTo>
                    <a:lnTo>
                      <a:pt x="84" y="6"/>
                    </a:lnTo>
                    <a:lnTo>
                      <a:pt x="84" y="16"/>
                    </a:lnTo>
                    <a:lnTo>
                      <a:pt x="98" y="34"/>
                    </a:lnTo>
                    <a:lnTo>
                      <a:pt x="114" y="52"/>
                    </a:lnTo>
                    <a:lnTo>
                      <a:pt x="106" y="68"/>
                    </a:lnTo>
                    <a:lnTo>
                      <a:pt x="114" y="80"/>
                    </a:lnTo>
                    <a:lnTo>
                      <a:pt x="122" y="90"/>
                    </a:lnTo>
                    <a:lnTo>
                      <a:pt x="106" y="102"/>
                    </a:lnTo>
                    <a:lnTo>
                      <a:pt x="114" y="120"/>
                    </a:lnTo>
                    <a:lnTo>
                      <a:pt x="122" y="116"/>
                    </a:lnTo>
                    <a:lnTo>
                      <a:pt x="122" y="132"/>
                    </a:lnTo>
                    <a:lnTo>
                      <a:pt x="114" y="142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7" name="Freeform 60"/>
              <p:cNvSpPr>
                <a:spLocks/>
              </p:cNvSpPr>
              <p:nvPr/>
            </p:nvSpPr>
            <p:spPr bwMode="auto">
              <a:xfrm>
                <a:off x="4142720" y="2303471"/>
                <a:ext cx="152800" cy="299888"/>
              </a:xfrm>
              <a:custGeom>
                <a:avLst/>
                <a:gdLst>
                  <a:gd name="T0" fmla="*/ 2147483647 w 68"/>
                  <a:gd name="T1" fmla="*/ 2147483647 h 84"/>
                  <a:gd name="T2" fmla="*/ 2147483647 w 68"/>
                  <a:gd name="T3" fmla="*/ 2147483647 h 84"/>
                  <a:gd name="T4" fmla="*/ 2147483647 w 68"/>
                  <a:gd name="T5" fmla="*/ 2147483647 h 84"/>
                  <a:gd name="T6" fmla="*/ 2147483647 w 68"/>
                  <a:gd name="T7" fmla="*/ 2147483647 h 84"/>
                  <a:gd name="T8" fmla="*/ 2147483647 w 68"/>
                  <a:gd name="T9" fmla="*/ 2147483647 h 84"/>
                  <a:gd name="T10" fmla="*/ 2147483647 w 68"/>
                  <a:gd name="T11" fmla="*/ 2147483647 h 84"/>
                  <a:gd name="T12" fmla="*/ 2147483647 w 68"/>
                  <a:gd name="T13" fmla="*/ 2147483647 h 84"/>
                  <a:gd name="T14" fmla="*/ 2147483647 w 68"/>
                  <a:gd name="T15" fmla="*/ 2147483647 h 84"/>
                  <a:gd name="T16" fmla="*/ 2147483647 w 68"/>
                  <a:gd name="T17" fmla="*/ 2147483647 h 84"/>
                  <a:gd name="T18" fmla="*/ 2147483647 w 68"/>
                  <a:gd name="T19" fmla="*/ 2147483647 h 84"/>
                  <a:gd name="T20" fmla="*/ 2147483647 w 68"/>
                  <a:gd name="T21" fmla="*/ 2147483647 h 84"/>
                  <a:gd name="T22" fmla="*/ 2147483647 w 68"/>
                  <a:gd name="T23" fmla="*/ 2147483647 h 84"/>
                  <a:gd name="T24" fmla="*/ 2147483647 w 68"/>
                  <a:gd name="T25" fmla="*/ 2147483647 h 84"/>
                  <a:gd name="T26" fmla="*/ 2147483647 w 68"/>
                  <a:gd name="T27" fmla="*/ 2147483647 h 84"/>
                  <a:gd name="T28" fmla="*/ 2147483647 w 68"/>
                  <a:gd name="T29" fmla="*/ 2147483647 h 84"/>
                  <a:gd name="T30" fmla="*/ 2147483647 w 68"/>
                  <a:gd name="T31" fmla="*/ 2147483647 h 84"/>
                  <a:gd name="T32" fmla="*/ 2147483647 w 68"/>
                  <a:gd name="T33" fmla="*/ 2147483647 h 84"/>
                  <a:gd name="T34" fmla="*/ 2147483647 w 68"/>
                  <a:gd name="T35" fmla="*/ 2147483647 h 84"/>
                  <a:gd name="T36" fmla="*/ 2147483647 w 68"/>
                  <a:gd name="T37" fmla="*/ 2147483647 h 84"/>
                  <a:gd name="T38" fmla="*/ 2147483647 w 68"/>
                  <a:gd name="T39" fmla="*/ 2147483647 h 84"/>
                  <a:gd name="T40" fmla="*/ 2147483647 w 68"/>
                  <a:gd name="T41" fmla="*/ 0 h 84"/>
                  <a:gd name="T42" fmla="*/ 2147483647 w 68"/>
                  <a:gd name="T43" fmla="*/ 2147483647 h 84"/>
                  <a:gd name="T44" fmla="*/ 0 w 68"/>
                  <a:gd name="T45" fmla="*/ 2147483647 h 84"/>
                  <a:gd name="T46" fmla="*/ 2147483647 w 68"/>
                  <a:gd name="T47" fmla="*/ 2147483647 h 84"/>
                  <a:gd name="T48" fmla="*/ 2147483647 w 68"/>
                  <a:gd name="T49" fmla="*/ 2147483647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8"/>
                  <a:gd name="T76" fmla="*/ 0 h 84"/>
                  <a:gd name="T77" fmla="*/ 68 w 68"/>
                  <a:gd name="T78" fmla="*/ 84 h 8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8" h="84">
                    <a:moveTo>
                      <a:pt x="30" y="42"/>
                    </a:moveTo>
                    <a:lnTo>
                      <a:pt x="40" y="54"/>
                    </a:lnTo>
                    <a:lnTo>
                      <a:pt x="24" y="60"/>
                    </a:lnTo>
                    <a:lnTo>
                      <a:pt x="16" y="70"/>
                    </a:lnTo>
                    <a:lnTo>
                      <a:pt x="40" y="70"/>
                    </a:lnTo>
                    <a:lnTo>
                      <a:pt x="24" y="76"/>
                    </a:lnTo>
                    <a:lnTo>
                      <a:pt x="46" y="70"/>
                    </a:lnTo>
                    <a:lnTo>
                      <a:pt x="30" y="76"/>
                    </a:lnTo>
                    <a:lnTo>
                      <a:pt x="6" y="84"/>
                    </a:lnTo>
                    <a:lnTo>
                      <a:pt x="8" y="84"/>
                    </a:lnTo>
                    <a:lnTo>
                      <a:pt x="18" y="84"/>
                    </a:lnTo>
                    <a:lnTo>
                      <a:pt x="34" y="82"/>
                    </a:lnTo>
                    <a:lnTo>
                      <a:pt x="30" y="80"/>
                    </a:lnTo>
                    <a:lnTo>
                      <a:pt x="54" y="76"/>
                    </a:lnTo>
                    <a:lnTo>
                      <a:pt x="62" y="76"/>
                    </a:lnTo>
                    <a:lnTo>
                      <a:pt x="68" y="60"/>
                    </a:lnTo>
                    <a:lnTo>
                      <a:pt x="54" y="42"/>
                    </a:lnTo>
                    <a:lnTo>
                      <a:pt x="30" y="30"/>
                    </a:lnTo>
                    <a:lnTo>
                      <a:pt x="30" y="14"/>
                    </a:lnTo>
                    <a:lnTo>
                      <a:pt x="16" y="14"/>
                    </a:lnTo>
                    <a:lnTo>
                      <a:pt x="26" y="0"/>
                    </a:lnTo>
                    <a:lnTo>
                      <a:pt x="8" y="8"/>
                    </a:lnTo>
                    <a:lnTo>
                      <a:pt x="0" y="24"/>
                    </a:lnTo>
                    <a:lnTo>
                      <a:pt x="16" y="36"/>
                    </a:lnTo>
                    <a:lnTo>
                      <a:pt x="30" y="42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8" name="Freeform 61"/>
              <p:cNvSpPr>
                <a:spLocks/>
              </p:cNvSpPr>
              <p:nvPr/>
            </p:nvSpPr>
            <p:spPr bwMode="auto">
              <a:xfrm>
                <a:off x="4282036" y="2531957"/>
                <a:ext cx="31459" cy="42842"/>
              </a:xfrm>
              <a:custGeom>
                <a:avLst/>
                <a:gdLst>
                  <a:gd name="T0" fmla="*/ 2147483647 w 14"/>
                  <a:gd name="T1" fmla="*/ 0 h 12"/>
                  <a:gd name="T2" fmla="*/ 0 w 14"/>
                  <a:gd name="T3" fmla="*/ 2147483647 h 12"/>
                  <a:gd name="T4" fmla="*/ 2147483647 w 14"/>
                  <a:gd name="T5" fmla="*/ 2147483647 h 12"/>
                  <a:gd name="T6" fmla="*/ 2147483647 w 14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"/>
                  <a:gd name="T13" fmla="*/ 0 h 12"/>
                  <a:gd name="T14" fmla="*/ 14 w 14"/>
                  <a:gd name="T15" fmla="*/ 12 h 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" h="12">
                    <a:moveTo>
                      <a:pt x="14" y="0"/>
                    </a:moveTo>
                    <a:lnTo>
                      <a:pt x="0" y="12"/>
                    </a:lnTo>
                    <a:lnTo>
                      <a:pt x="6" y="12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9" name="Freeform 62"/>
              <p:cNvSpPr>
                <a:spLocks/>
              </p:cNvSpPr>
              <p:nvPr/>
            </p:nvSpPr>
            <p:spPr bwMode="auto">
              <a:xfrm>
                <a:off x="7661613" y="4045682"/>
                <a:ext cx="17976" cy="14280"/>
              </a:xfrm>
              <a:custGeom>
                <a:avLst/>
                <a:gdLst>
                  <a:gd name="T0" fmla="*/ 0 w 8"/>
                  <a:gd name="T1" fmla="*/ 0 h 4"/>
                  <a:gd name="T2" fmla="*/ 2147483647 w 8"/>
                  <a:gd name="T3" fmla="*/ 2147483647 h 4"/>
                  <a:gd name="T4" fmla="*/ 2147483647 w 8"/>
                  <a:gd name="T5" fmla="*/ 0 h 4"/>
                  <a:gd name="T6" fmla="*/ 0 w 8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"/>
                  <a:gd name="T13" fmla="*/ 0 h 4"/>
                  <a:gd name="T14" fmla="*/ 8 w 8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" h="4">
                    <a:moveTo>
                      <a:pt x="0" y="0"/>
                    </a:moveTo>
                    <a:lnTo>
                      <a:pt x="4" y="4"/>
                    </a:lnTo>
                    <a:lnTo>
                      <a:pt x="8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0" name="Freeform 63"/>
              <p:cNvSpPr>
                <a:spLocks/>
              </p:cNvSpPr>
              <p:nvPr/>
            </p:nvSpPr>
            <p:spPr bwMode="auto">
              <a:xfrm>
                <a:off x="6875143" y="4059963"/>
                <a:ext cx="1096564" cy="721161"/>
              </a:xfrm>
              <a:custGeom>
                <a:avLst/>
                <a:gdLst>
                  <a:gd name="T0" fmla="*/ 2147483647 w 488"/>
                  <a:gd name="T1" fmla="*/ 2147483647 h 202"/>
                  <a:gd name="T2" fmla="*/ 2147483647 w 488"/>
                  <a:gd name="T3" fmla="*/ 2147483647 h 202"/>
                  <a:gd name="T4" fmla="*/ 2147483647 w 488"/>
                  <a:gd name="T5" fmla="*/ 2147483647 h 202"/>
                  <a:gd name="T6" fmla="*/ 2147483647 w 488"/>
                  <a:gd name="T7" fmla="*/ 2147483647 h 202"/>
                  <a:gd name="T8" fmla="*/ 2147483647 w 488"/>
                  <a:gd name="T9" fmla="*/ 2147483647 h 202"/>
                  <a:gd name="T10" fmla="*/ 2147483647 w 488"/>
                  <a:gd name="T11" fmla="*/ 2147483647 h 202"/>
                  <a:gd name="T12" fmla="*/ 2147483647 w 488"/>
                  <a:gd name="T13" fmla="*/ 2147483647 h 202"/>
                  <a:gd name="T14" fmla="*/ 2147483647 w 488"/>
                  <a:gd name="T15" fmla="*/ 0 h 202"/>
                  <a:gd name="T16" fmla="*/ 2147483647 w 488"/>
                  <a:gd name="T17" fmla="*/ 2147483647 h 202"/>
                  <a:gd name="T18" fmla="*/ 2147483647 w 488"/>
                  <a:gd name="T19" fmla="*/ 2147483647 h 202"/>
                  <a:gd name="T20" fmla="*/ 2147483647 w 488"/>
                  <a:gd name="T21" fmla="*/ 2147483647 h 202"/>
                  <a:gd name="T22" fmla="*/ 2147483647 w 488"/>
                  <a:gd name="T23" fmla="*/ 2147483647 h 202"/>
                  <a:gd name="T24" fmla="*/ 2147483647 w 488"/>
                  <a:gd name="T25" fmla="*/ 2147483647 h 202"/>
                  <a:gd name="T26" fmla="*/ 2147483647 w 488"/>
                  <a:gd name="T27" fmla="*/ 2147483647 h 202"/>
                  <a:gd name="T28" fmla="*/ 2147483647 w 488"/>
                  <a:gd name="T29" fmla="*/ 2147483647 h 202"/>
                  <a:gd name="T30" fmla="*/ 2147483647 w 488"/>
                  <a:gd name="T31" fmla="*/ 2147483647 h 202"/>
                  <a:gd name="T32" fmla="*/ 2147483647 w 488"/>
                  <a:gd name="T33" fmla="*/ 2147483647 h 202"/>
                  <a:gd name="T34" fmla="*/ 2147483647 w 488"/>
                  <a:gd name="T35" fmla="*/ 2147483647 h 202"/>
                  <a:gd name="T36" fmla="*/ 2147483647 w 488"/>
                  <a:gd name="T37" fmla="*/ 2147483647 h 202"/>
                  <a:gd name="T38" fmla="*/ 2147483647 w 488"/>
                  <a:gd name="T39" fmla="*/ 2147483647 h 202"/>
                  <a:gd name="T40" fmla="*/ 2147483647 w 488"/>
                  <a:gd name="T41" fmla="*/ 2147483647 h 202"/>
                  <a:gd name="T42" fmla="*/ 2147483647 w 488"/>
                  <a:gd name="T43" fmla="*/ 2147483647 h 202"/>
                  <a:gd name="T44" fmla="*/ 2147483647 w 488"/>
                  <a:gd name="T45" fmla="*/ 2147483647 h 202"/>
                  <a:gd name="T46" fmla="*/ 2147483647 w 488"/>
                  <a:gd name="T47" fmla="*/ 2147483647 h 202"/>
                  <a:gd name="T48" fmla="*/ 2147483647 w 488"/>
                  <a:gd name="T49" fmla="*/ 2147483647 h 202"/>
                  <a:gd name="T50" fmla="*/ 2147483647 w 488"/>
                  <a:gd name="T51" fmla="*/ 2147483647 h 202"/>
                  <a:gd name="T52" fmla="*/ 2147483647 w 488"/>
                  <a:gd name="T53" fmla="*/ 2147483647 h 202"/>
                  <a:gd name="T54" fmla="*/ 2147483647 w 488"/>
                  <a:gd name="T55" fmla="*/ 2147483647 h 202"/>
                  <a:gd name="T56" fmla="*/ 2147483647 w 488"/>
                  <a:gd name="T57" fmla="*/ 2147483647 h 202"/>
                  <a:gd name="T58" fmla="*/ 2147483647 w 488"/>
                  <a:gd name="T59" fmla="*/ 2147483647 h 202"/>
                  <a:gd name="T60" fmla="*/ 2147483647 w 488"/>
                  <a:gd name="T61" fmla="*/ 2147483647 h 202"/>
                  <a:gd name="T62" fmla="*/ 2147483647 w 488"/>
                  <a:gd name="T63" fmla="*/ 2147483647 h 202"/>
                  <a:gd name="T64" fmla="*/ 0 w 488"/>
                  <a:gd name="T65" fmla="*/ 2147483647 h 202"/>
                  <a:gd name="T66" fmla="*/ 2147483647 w 488"/>
                  <a:gd name="T67" fmla="*/ 2147483647 h 202"/>
                  <a:gd name="T68" fmla="*/ 2147483647 w 488"/>
                  <a:gd name="T69" fmla="*/ 2147483647 h 202"/>
                  <a:gd name="T70" fmla="*/ 2147483647 w 488"/>
                  <a:gd name="T71" fmla="*/ 2147483647 h 202"/>
                  <a:gd name="T72" fmla="*/ 2147483647 w 488"/>
                  <a:gd name="T73" fmla="*/ 2147483647 h 202"/>
                  <a:gd name="T74" fmla="*/ 2147483647 w 488"/>
                  <a:gd name="T75" fmla="*/ 2147483647 h 202"/>
                  <a:gd name="T76" fmla="*/ 2147483647 w 488"/>
                  <a:gd name="T77" fmla="*/ 2147483647 h 202"/>
                  <a:gd name="T78" fmla="*/ 2147483647 w 488"/>
                  <a:gd name="T79" fmla="*/ 2147483647 h 202"/>
                  <a:gd name="T80" fmla="*/ 2147483647 w 488"/>
                  <a:gd name="T81" fmla="*/ 2147483647 h 202"/>
                  <a:gd name="T82" fmla="*/ 2147483647 w 488"/>
                  <a:gd name="T83" fmla="*/ 2147483647 h 202"/>
                  <a:gd name="T84" fmla="*/ 2147483647 w 488"/>
                  <a:gd name="T85" fmla="*/ 2147483647 h 202"/>
                  <a:gd name="T86" fmla="*/ 2147483647 w 488"/>
                  <a:gd name="T87" fmla="*/ 2147483647 h 202"/>
                  <a:gd name="T88" fmla="*/ 2147483647 w 488"/>
                  <a:gd name="T89" fmla="*/ 2147483647 h 202"/>
                  <a:gd name="T90" fmla="*/ 2147483647 w 488"/>
                  <a:gd name="T91" fmla="*/ 2147483647 h 202"/>
                  <a:gd name="T92" fmla="*/ 2147483647 w 488"/>
                  <a:gd name="T93" fmla="*/ 2147483647 h 202"/>
                  <a:gd name="T94" fmla="*/ 2147483647 w 488"/>
                  <a:gd name="T95" fmla="*/ 2147483647 h 202"/>
                  <a:gd name="T96" fmla="*/ 2147483647 w 488"/>
                  <a:gd name="T97" fmla="*/ 2147483647 h 202"/>
                  <a:gd name="T98" fmla="*/ 2147483647 w 488"/>
                  <a:gd name="T99" fmla="*/ 2147483647 h 202"/>
                  <a:gd name="T100" fmla="*/ 2147483647 w 488"/>
                  <a:gd name="T101" fmla="*/ 2147483647 h 202"/>
                  <a:gd name="T102" fmla="*/ 2147483647 w 488"/>
                  <a:gd name="T103" fmla="*/ 2147483647 h 202"/>
                  <a:gd name="T104" fmla="*/ 2147483647 w 488"/>
                  <a:gd name="T105" fmla="*/ 2147483647 h 202"/>
                  <a:gd name="T106" fmla="*/ 2147483647 w 488"/>
                  <a:gd name="T107" fmla="*/ 2147483647 h 202"/>
                  <a:gd name="T108" fmla="*/ 2147483647 w 488"/>
                  <a:gd name="T109" fmla="*/ 2147483647 h 202"/>
                  <a:gd name="T110" fmla="*/ 2147483647 w 488"/>
                  <a:gd name="T111" fmla="*/ 2147483647 h 202"/>
                  <a:gd name="T112" fmla="*/ 2147483647 w 488"/>
                  <a:gd name="T113" fmla="*/ 2147483647 h 202"/>
                  <a:gd name="T114" fmla="*/ 2147483647 w 488"/>
                  <a:gd name="T115" fmla="*/ 2147483647 h 202"/>
                  <a:gd name="T116" fmla="*/ 2147483647 w 488"/>
                  <a:gd name="T117" fmla="*/ 2147483647 h 202"/>
                  <a:gd name="T118" fmla="*/ 2147483647 w 488"/>
                  <a:gd name="T119" fmla="*/ 2147483647 h 20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488"/>
                  <a:gd name="T181" fmla="*/ 0 h 202"/>
                  <a:gd name="T182" fmla="*/ 488 w 488"/>
                  <a:gd name="T183" fmla="*/ 202 h 202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488" h="202">
                    <a:moveTo>
                      <a:pt x="442" y="82"/>
                    </a:moveTo>
                    <a:lnTo>
                      <a:pt x="442" y="72"/>
                    </a:lnTo>
                    <a:lnTo>
                      <a:pt x="426" y="60"/>
                    </a:lnTo>
                    <a:lnTo>
                      <a:pt x="396" y="48"/>
                    </a:lnTo>
                    <a:lnTo>
                      <a:pt x="388" y="30"/>
                    </a:lnTo>
                    <a:lnTo>
                      <a:pt x="380" y="20"/>
                    </a:lnTo>
                    <a:lnTo>
                      <a:pt x="364" y="8"/>
                    </a:lnTo>
                    <a:lnTo>
                      <a:pt x="354" y="0"/>
                    </a:lnTo>
                    <a:lnTo>
                      <a:pt x="342" y="14"/>
                    </a:lnTo>
                    <a:lnTo>
                      <a:pt x="342" y="30"/>
                    </a:lnTo>
                    <a:lnTo>
                      <a:pt x="358" y="42"/>
                    </a:lnTo>
                    <a:lnTo>
                      <a:pt x="336" y="48"/>
                    </a:lnTo>
                    <a:lnTo>
                      <a:pt x="312" y="42"/>
                    </a:lnTo>
                    <a:lnTo>
                      <a:pt x="298" y="36"/>
                    </a:lnTo>
                    <a:lnTo>
                      <a:pt x="282" y="30"/>
                    </a:lnTo>
                    <a:lnTo>
                      <a:pt x="288" y="14"/>
                    </a:lnTo>
                    <a:lnTo>
                      <a:pt x="274" y="14"/>
                    </a:lnTo>
                    <a:lnTo>
                      <a:pt x="252" y="8"/>
                    </a:lnTo>
                    <a:lnTo>
                      <a:pt x="214" y="8"/>
                    </a:lnTo>
                    <a:lnTo>
                      <a:pt x="182" y="14"/>
                    </a:lnTo>
                    <a:lnTo>
                      <a:pt x="198" y="20"/>
                    </a:lnTo>
                    <a:lnTo>
                      <a:pt x="206" y="30"/>
                    </a:lnTo>
                    <a:lnTo>
                      <a:pt x="146" y="30"/>
                    </a:lnTo>
                    <a:lnTo>
                      <a:pt x="130" y="42"/>
                    </a:lnTo>
                    <a:lnTo>
                      <a:pt x="108" y="48"/>
                    </a:lnTo>
                    <a:lnTo>
                      <a:pt x="108" y="60"/>
                    </a:lnTo>
                    <a:lnTo>
                      <a:pt x="84" y="78"/>
                    </a:lnTo>
                    <a:lnTo>
                      <a:pt x="62" y="78"/>
                    </a:lnTo>
                    <a:lnTo>
                      <a:pt x="46" y="82"/>
                    </a:lnTo>
                    <a:lnTo>
                      <a:pt x="32" y="78"/>
                    </a:lnTo>
                    <a:lnTo>
                      <a:pt x="8" y="88"/>
                    </a:lnTo>
                    <a:lnTo>
                      <a:pt x="8" y="106"/>
                    </a:lnTo>
                    <a:lnTo>
                      <a:pt x="0" y="128"/>
                    </a:lnTo>
                    <a:lnTo>
                      <a:pt x="8" y="146"/>
                    </a:lnTo>
                    <a:lnTo>
                      <a:pt x="8" y="180"/>
                    </a:lnTo>
                    <a:lnTo>
                      <a:pt x="32" y="186"/>
                    </a:lnTo>
                    <a:lnTo>
                      <a:pt x="54" y="180"/>
                    </a:lnTo>
                    <a:lnTo>
                      <a:pt x="76" y="174"/>
                    </a:lnTo>
                    <a:lnTo>
                      <a:pt x="100" y="174"/>
                    </a:lnTo>
                    <a:lnTo>
                      <a:pt x="130" y="168"/>
                    </a:lnTo>
                    <a:lnTo>
                      <a:pt x="176" y="152"/>
                    </a:lnTo>
                    <a:lnTo>
                      <a:pt x="214" y="152"/>
                    </a:lnTo>
                    <a:lnTo>
                      <a:pt x="236" y="156"/>
                    </a:lnTo>
                    <a:lnTo>
                      <a:pt x="244" y="168"/>
                    </a:lnTo>
                    <a:lnTo>
                      <a:pt x="252" y="180"/>
                    </a:lnTo>
                    <a:lnTo>
                      <a:pt x="274" y="168"/>
                    </a:lnTo>
                    <a:lnTo>
                      <a:pt x="298" y="156"/>
                    </a:lnTo>
                    <a:lnTo>
                      <a:pt x="282" y="174"/>
                    </a:lnTo>
                    <a:lnTo>
                      <a:pt x="274" y="186"/>
                    </a:lnTo>
                    <a:lnTo>
                      <a:pt x="298" y="192"/>
                    </a:lnTo>
                    <a:lnTo>
                      <a:pt x="312" y="202"/>
                    </a:lnTo>
                    <a:lnTo>
                      <a:pt x="364" y="202"/>
                    </a:lnTo>
                    <a:lnTo>
                      <a:pt x="380" y="198"/>
                    </a:lnTo>
                    <a:lnTo>
                      <a:pt x="404" y="192"/>
                    </a:lnTo>
                    <a:lnTo>
                      <a:pt x="418" y="180"/>
                    </a:lnTo>
                    <a:lnTo>
                      <a:pt x="434" y="168"/>
                    </a:lnTo>
                    <a:lnTo>
                      <a:pt x="464" y="146"/>
                    </a:lnTo>
                    <a:lnTo>
                      <a:pt x="488" y="116"/>
                    </a:lnTo>
                    <a:lnTo>
                      <a:pt x="464" y="94"/>
                    </a:lnTo>
                    <a:lnTo>
                      <a:pt x="442" y="82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1" name="Freeform 64"/>
              <p:cNvSpPr>
                <a:spLocks/>
              </p:cNvSpPr>
              <p:nvPr/>
            </p:nvSpPr>
            <p:spPr bwMode="auto">
              <a:xfrm>
                <a:off x="5338157" y="4181345"/>
                <a:ext cx="152800" cy="357010"/>
              </a:xfrm>
              <a:custGeom>
                <a:avLst/>
                <a:gdLst>
                  <a:gd name="T0" fmla="*/ 2147483647 w 68"/>
                  <a:gd name="T1" fmla="*/ 2147483647 h 100"/>
                  <a:gd name="T2" fmla="*/ 2147483647 w 68"/>
                  <a:gd name="T3" fmla="*/ 2147483647 h 100"/>
                  <a:gd name="T4" fmla="*/ 2147483647 w 68"/>
                  <a:gd name="T5" fmla="*/ 2147483647 h 100"/>
                  <a:gd name="T6" fmla="*/ 0 w 68"/>
                  <a:gd name="T7" fmla="*/ 2147483647 h 100"/>
                  <a:gd name="T8" fmla="*/ 0 w 68"/>
                  <a:gd name="T9" fmla="*/ 2147483647 h 100"/>
                  <a:gd name="T10" fmla="*/ 2147483647 w 68"/>
                  <a:gd name="T11" fmla="*/ 2147483647 h 100"/>
                  <a:gd name="T12" fmla="*/ 2147483647 w 68"/>
                  <a:gd name="T13" fmla="*/ 2147483647 h 100"/>
                  <a:gd name="T14" fmla="*/ 2147483647 w 68"/>
                  <a:gd name="T15" fmla="*/ 2147483647 h 100"/>
                  <a:gd name="T16" fmla="*/ 2147483647 w 68"/>
                  <a:gd name="T17" fmla="*/ 2147483647 h 100"/>
                  <a:gd name="T18" fmla="*/ 2147483647 w 68"/>
                  <a:gd name="T19" fmla="*/ 2147483647 h 100"/>
                  <a:gd name="T20" fmla="*/ 2147483647 w 68"/>
                  <a:gd name="T21" fmla="*/ 2147483647 h 100"/>
                  <a:gd name="T22" fmla="*/ 2147483647 w 68"/>
                  <a:gd name="T23" fmla="*/ 0 h 100"/>
                  <a:gd name="T24" fmla="*/ 2147483647 w 68"/>
                  <a:gd name="T25" fmla="*/ 2147483647 h 100"/>
                  <a:gd name="T26" fmla="*/ 2147483647 w 68"/>
                  <a:gd name="T27" fmla="*/ 2147483647 h 10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8"/>
                  <a:gd name="T43" fmla="*/ 0 h 100"/>
                  <a:gd name="T44" fmla="*/ 68 w 68"/>
                  <a:gd name="T45" fmla="*/ 100 h 10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8" h="100">
                    <a:moveTo>
                      <a:pt x="32" y="20"/>
                    </a:moveTo>
                    <a:lnTo>
                      <a:pt x="8" y="32"/>
                    </a:lnTo>
                    <a:lnTo>
                      <a:pt x="16" y="48"/>
                    </a:lnTo>
                    <a:lnTo>
                      <a:pt x="0" y="60"/>
                    </a:lnTo>
                    <a:lnTo>
                      <a:pt x="0" y="78"/>
                    </a:lnTo>
                    <a:lnTo>
                      <a:pt x="8" y="94"/>
                    </a:lnTo>
                    <a:lnTo>
                      <a:pt x="24" y="100"/>
                    </a:lnTo>
                    <a:lnTo>
                      <a:pt x="38" y="82"/>
                    </a:lnTo>
                    <a:lnTo>
                      <a:pt x="54" y="54"/>
                    </a:lnTo>
                    <a:lnTo>
                      <a:pt x="68" y="32"/>
                    </a:lnTo>
                    <a:lnTo>
                      <a:pt x="68" y="14"/>
                    </a:lnTo>
                    <a:lnTo>
                      <a:pt x="62" y="0"/>
                    </a:lnTo>
                    <a:lnTo>
                      <a:pt x="54" y="2"/>
                    </a:lnTo>
                    <a:lnTo>
                      <a:pt x="32" y="2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2" name="Freeform 65"/>
              <p:cNvSpPr>
                <a:spLocks/>
              </p:cNvSpPr>
              <p:nvPr/>
            </p:nvSpPr>
            <p:spPr bwMode="auto">
              <a:xfrm>
                <a:off x="5472979" y="4167067"/>
                <a:ext cx="17976" cy="14280"/>
              </a:xfrm>
              <a:custGeom>
                <a:avLst/>
                <a:gdLst>
                  <a:gd name="T0" fmla="*/ 0 w 8"/>
                  <a:gd name="T1" fmla="*/ 0 h 4"/>
                  <a:gd name="T2" fmla="*/ 2147483647 w 8"/>
                  <a:gd name="T3" fmla="*/ 2147483647 h 4"/>
                  <a:gd name="T4" fmla="*/ 2147483647 w 8"/>
                  <a:gd name="T5" fmla="*/ 0 h 4"/>
                  <a:gd name="T6" fmla="*/ 0 w 8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"/>
                  <a:gd name="T13" fmla="*/ 0 h 4"/>
                  <a:gd name="T14" fmla="*/ 8 w 8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" h="4">
                    <a:moveTo>
                      <a:pt x="0" y="0"/>
                    </a:moveTo>
                    <a:lnTo>
                      <a:pt x="2" y="4"/>
                    </a:lnTo>
                    <a:lnTo>
                      <a:pt x="8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3" name="Freeform 66"/>
              <p:cNvSpPr>
                <a:spLocks/>
              </p:cNvSpPr>
              <p:nvPr/>
            </p:nvSpPr>
            <p:spPr bwMode="auto">
              <a:xfrm>
                <a:off x="3787678" y="2039272"/>
                <a:ext cx="184258" cy="128524"/>
              </a:xfrm>
              <a:custGeom>
                <a:avLst/>
                <a:gdLst>
                  <a:gd name="T0" fmla="*/ 2147483647 w 82"/>
                  <a:gd name="T1" fmla="*/ 2147483647 h 36"/>
                  <a:gd name="T2" fmla="*/ 2147483647 w 82"/>
                  <a:gd name="T3" fmla="*/ 2147483647 h 36"/>
                  <a:gd name="T4" fmla="*/ 2147483647 w 82"/>
                  <a:gd name="T5" fmla="*/ 2147483647 h 36"/>
                  <a:gd name="T6" fmla="*/ 2147483647 w 82"/>
                  <a:gd name="T7" fmla="*/ 0 h 36"/>
                  <a:gd name="T8" fmla="*/ 2147483647 w 82"/>
                  <a:gd name="T9" fmla="*/ 0 h 36"/>
                  <a:gd name="T10" fmla="*/ 2147483647 w 82"/>
                  <a:gd name="T11" fmla="*/ 2147483647 h 36"/>
                  <a:gd name="T12" fmla="*/ 2147483647 w 82"/>
                  <a:gd name="T13" fmla="*/ 2147483647 h 36"/>
                  <a:gd name="T14" fmla="*/ 2147483647 w 82"/>
                  <a:gd name="T15" fmla="*/ 2147483647 h 36"/>
                  <a:gd name="T16" fmla="*/ 2147483647 w 82"/>
                  <a:gd name="T17" fmla="*/ 2147483647 h 36"/>
                  <a:gd name="T18" fmla="*/ 0 w 82"/>
                  <a:gd name="T19" fmla="*/ 2147483647 h 36"/>
                  <a:gd name="T20" fmla="*/ 2147483647 w 82"/>
                  <a:gd name="T21" fmla="*/ 2147483647 h 36"/>
                  <a:gd name="T22" fmla="*/ 2147483647 w 82"/>
                  <a:gd name="T23" fmla="*/ 2147483647 h 36"/>
                  <a:gd name="T24" fmla="*/ 2147483647 w 82"/>
                  <a:gd name="T25" fmla="*/ 2147483647 h 36"/>
                  <a:gd name="T26" fmla="*/ 2147483647 w 82"/>
                  <a:gd name="T27" fmla="*/ 2147483647 h 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2"/>
                  <a:gd name="T43" fmla="*/ 0 h 36"/>
                  <a:gd name="T44" fmla="*/ 82 w 82"/>
                  <a:gd name="T45" fmla="*/ 36 h 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2" h="36">
                    <a:moveTo>
                      <a:pt x="74" y="30"/>
                    </a:moveTo>
                    <a:lnTo>
                      <a:pt x="82" y="18"/>
                    </a:lnTo>
                    <a:lnTo>
                      <a:pt x="74" y="6"/>
                    </a:lnTo>
                    <a:lnTo>
                      <a:pt x="82" y="0"/>
                    </a:lnTo>
                    <a:lnTo>
                      <a:pt x="68" y="0"/>
                    </a:lnTo>
                    <a:lnTo>
                      <a:pt x="60" y="6"/>
                    </a:lnTo>
                    <a:lnTo>
                      <a:pt x="44" y="6"/>
                    </a:lnTo>
                    <a:lnTo>
                      <a:pt x="44" y="12"/>
                    </a:lnTo>
                    <a:lnTo>
                      <a:pt x="30" y="6"/>
                    </a:lnTo>
                    <a:lnTo>
                      <a:pt x="0" y="6"/>
                    </a:lnTo>
                    <a:lnTo>
                      <a:pt x="14" y="24"/>
                    </a:lnTo>
                    <a:lnTo>
                      <a:pt x="30" y="36"/>
                    </a:lnTo>
                    <a:lnTo>
                      <a:pt x="52" y="30"/>
                    </a:lnTo>
                    <a:lnTo>
                      <a:pt x="74" y="3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  <a:sp3d>
                <a:bevelT w="139700" h="139700"/>
              </a:sp3d>
            </p:spPr>
            <p:txBody>
              <a:bodyPr/>
              <a:lstStyle/>
              <a:p>
                <a:endParaRPr lang="en-US" dirty="0"/>
              </a:p>
            </p:txBody>
          </p:sp>
        </p:grpSp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91071" y="3936476"/>
              <a:ext cx="585363" cy="43204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3746" y="4152500"/>
              <a:ext cx="642943" cy="162762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3" name="Group 176"/>
            <p:cNvGrpSpPr>
              <a:grpSpLocks/>
            </p:cNvGrpSpPr>
            <p:nvPr/>
          </p:nvGrpSpPr>
          <p:grpSpPr bwMode="auto">
            <a:xfrm>
              <a:off x="5143505" y="3571876"/>
              <a:ext cx="142876" cy="214314"/>
              <a:chOff x="7448543" y="1825625"/>
              <a:chExt cx="549273" cy="852488"/>
            </a:xfrm>
          </p:grpSpPr>
          <p:sp>
            <p:nvSpPr>
              <p:cNvPr id="143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44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45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14" name="Group 176"/>
            <p:cNvGrpSpPr>
              <a:grpSpLocks/>
            </p:cNvGrpSpPr>
            <p:nvPr/>
          </p:nvGrpSpPr>
          <p:grpSpPr bwMode="auto">
            <a:xfrm>
              <a:off x="3143241" y="4286256"/>
              <a:ext cx="142876" cy="214314"/>
              <a:chOff x="7448543" y="1825625"/>
              <a:chExt cx="549273" cy="852488"/>
            </a:xfrm>
          </p:grpSpPr>
          <p:sp>
            <p:nvSpPr>
              <p:cNvPr id="140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41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42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15" name="Group 176"/>
            <p:cNvGrpSpPr>
              <a:grpSpLocks/>
            </p:cNvGrpSpPr>
            <p:nvPr/>
          </p:nvGrpSpPr>
          <p:grpSpPr bwMode="auto">
            <a:xfrm>
              <a:off x="2643175" y="4071942"/>
              <a:ext cx="142876" cy="214314"/>
              <a:chOff x="7448543" y="1825625"/>
              <a:chExt cx="549273" cy="852488"/>
            </a:xfrm>
          </p:grpSpPr>
          <p:sp>
            <p:nvSpPr>
              <p:cNvPr id="137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38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39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16" name="Group 176"/>
            <p:cNvGrpSpPr>
              <a:grpSpLocks/>
            </p:cNvGrpSpPr>
            <p:nvPr/>
          </p:nvGrpSpPr>
          <p:grpSpPr bwMode="auto">
            <a:xfrm>
              <a:off x="3286117" y="4357694"/>
              <a:ext cx="142876" cy="214314"/>
              <a:chOff x="7448543" y="1825625"/>
              <a:chExt cx="549273" cy="852488"/>
            </a:xfrm>
          </p:grpSpPr>
          <p:sp>
            <p:nvSpPr>
              <p:cNvPr id="134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35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36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17" name="Group 176"/>
            <p:cNvGrpSpPr>
              <a:grpSpLocks/>
            </p:cNvGrpSpPr>
            <p:nvPr/>
          </p:nvGrpSpPr>
          <p:grpSpPr bwMode="auto">
            <a:xfrm>
              <a:off x="3071803" y="4500570"/>
              <a:ext cx="142876" cy="214314"/>
              <a:chOff x="7448543" y="1825625"/>
              <a:chExt cx="549273" cy="852488"/>
            </a:xfrm>
          </p:grpSpPr>
          <p:sp>
            <p:nvSpPr>
              <p:cNvPr id="131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32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33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18" name="Group 176"/>
            <p:cNvGrpSpPr>
              <a:grpSpLocks/>
            </p:cNvGrpSpPr>
            <p:nvPr/>
          </p:nvGrpSpPr>
          <p:grpSpPr bwMode="auto">
            <a:xfrm>
              <a:off x="3571869" y="4572008"/>
              <a:ext cx="142876" cy="214314"/>
              <a:chOff x="7448543" y="1825625"/>
              <a:chExt cx="549273" cy="852488"/>
            </a:xfrm>
          </p:grpSpPr>
          <p:sp>
            <p:nvSpPr>
              <p:cNvPr id="128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29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30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19" name="Group 176"/>
            <p:cNvGrpSpPr>
              <a:grpSpLocks/>
            </p:cNvGrpSpPr>
            <p:nvPr/>
          </p:nvGrpSpPr>
          <p:grpSpPr bwMode="auto">
            <a:xfrm>
              <a:off x="6643703" y="4071942"/>
              <a:ext cx="142876" cy="214314"/>
              <a:chOff x="7448543" y="1825625"/>
              <a:chExt cx="549273" cy="852488"/>
            </a:xfrm>
          </p:grpSpPr>
          <p:sp>
            <p:nvSpPr>
              <p:cNvPr id="125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26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27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20" name="Group 176"/>
            <p:cNvGrpSpPr>
              <a:grpSpLocks/>
            </p:cNvGrpSpPr>
            <p:nvPr/>
          </p:nvGrpSpPr>
          <p:grpSpPr bwMode="auto">
            <a:xfrm>
              <a:off x="6715141" y="4286256"/>
              <a:ext cx="142876" cy="214314"/>
              <a:chOff x="7448543" y="1825625"/>
              <a:chExt cx="549273" cy="852488"/>
            </a:xfrm>
          </p:grpSpPr>
          <p:sp>
            <p:nvSpPr>
              <p:cNvPr id="122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23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24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21" name="Group 176"/>
            <p:cNvGrpSpPr>
              <a:grpSpLocks/>
            </p:cNvGrpSpPr>
            <p:nvPr/>
          </p:nvGrpSpPr>
          <p:grpSpPr bwMode="auto">
            <a:xfrm>
              <a:off x="7072331" y="3714752"/>
              <a:ext cx="142876" cy="214314"/>
              <a:chOff x="7448543" y="1825625"/>
              <a:chExt cx="549273" cy="852488"/>
            </a:xfrm>
          </p:grpSpPr>
          <p:sp>
            <p:nvSpPr>
              <p:cNvPr id="119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20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21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22" name="Group 176"/>
            <p:cNvGrpSpPr>
              <a:grpSpLocks/>
            </p:cNvGrpSpPr>
            <p:nvPr/>
          </p:nvGrpSpPr>
          <p:grpSpPr bwMode="auto">
            <a:xfrm>
              <a:off x="5500695" y="3571876"/>
              <a:ext cx="142876" cy="214314"/>
              <a:chOff x="7448543" y="1825625"/>
              <a:chExt cx="549273" cy="852488"/>
            </a:xfrm>
          </p:grpSpPr>
          <p:sp>
            <p:nvSpPr>
              <p:cNvPr id="116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17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18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23" name="Group 176"/>
            <p:cNvGrpSpPr>
              <a:grpSpLocks/>
            </p:cNvGrpSpPr>
            <p:nvPr/>
          </p:nvGrpSpPr>
          <p:grpSpPr bwMode="auto">
            <a:xfrm>
              <a:off x="5286381" y="3571876"/>
              <a:ext cx="142876" cy="214314"/>
              <a:chOff x="7448543" y="1825625"/>
              <a:chExt cx="549273" cy="852488"/>
            </a:xfrm>
          </p:grpSpPr>
          <p:sp>
            <p:nvSpPr>
              <p:cNvPr id="113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14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15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24" name="Group 176"/>
            <p:cNvGrpSpPr>
              <a:grpSpLocks/>
            </p:cNvGrpSpPr>
            <p:nvPr/>
          </p:nvGrpSpPr>
          <p:grpSpPr bwMode="auto">
            <a:xfrm>
              <a:off x="5357818" y="3929066"/>
              <a:ext cx="142876" cy="214314"/>
              <a:chOff x="7448543" y="1825625"/>
              <a:chExt cx="549273" cy="852488"/>
            </a:xfrm>
          </p:grpSpPr>
          <p:sp>
            <p:nvSpPr>
              <p:cNvPr id="110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11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12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25" name="Group 176"/>
            <p:cNvGrpSpPr>
              <a:grpSpLocks/>
            </p:cNvGrpSpPr>
            <p:nvPr/>
          </p:nvGrpSpPr>
          <p:grpSpPr bwMode="auto">
            <a:xfrm>
              <a:off x="5143505" y="4143380"/>
              <a:ext cx="142876" cy="214314"/>
              <a:chOff x="7448543" y="1825625"/>
              <a:chExt cx="549273" cy="852488"/>
            </a:xfrm>
          </p:grpSpPr>
          <p:sp>
            <p:nvSpPr>
              <p:cNvPr id="107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08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09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26" name="Group 176"/>
            <p:cNvGrpSpPr>
              <a:grpSpLocks/>
            </p:cNvGrpSpPr>
            <p:nvPr/>
          </p:nvGrpSpPr>
          <p:grpSpPr bwMode="auto">
            <a:xfrm>
              <a:off x="4429125" y="4214818"/>
              <a:ext cx="142876" cy="214314"/>
              <a:chOff x="7448543" y="1825625"/>
              <a:chExt cx="549273" cy="852488"/>
            </a:xfrm>
          </p:grpSpPr>
          <p:sp>
            <p:nvSpPr>
              <p:cNvPr id="104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05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06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27" name="Group 176"/>
            <p:cNvGrpSpPr>
              <a:grpSpLocks/>
            </p:cNvGrpSpPr>
            <p:nvPr/>
          </p:nvGrpSpPr>
          <p:grpSpPr bwMode="auto">
            <a:xfrm>
              <a:off x="7358083" y="4643446"/>
              <a:ext cx="142876" cy="214314"/>
              <a:chOff x="7448543" y="1825625"/>
              <a:chExt cx="549273" cy="852488"/>
            </a:xfrm>
          </p:grpSpPr>
          <p:sp>
            <p:nvSpPr>
              <p:cNvPr id="101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02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03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28" name="Group 176"/>
            <p:cNvGrpSpPr>
              <a:grpSpLocks/>
            </p:cNvGrpSpPr>
            <p:nvPr/>
          </p:nvGrpSpPr>
          <p:grpSpPr bwMode="auto">
            <a:xfrm>
              <a:off x="7429521" y="4786322"/>
              <a:ext cx="142876" cy="214314"/>
              <a:chOff x="7448543" y="1825625"/>
              <a:chExt cx="549273" cy="852488"/>
            </a:xfrm>
          </p:grpSpPr>
          <p:sp>
            <p:nvSpPr>
              <p:cNvPr id="98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99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100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29" name="Group 239"/>
            <p:cNvGrpSpPr>
              <a:grpSpLocks/>
            </p:cNvGrpSpPr>
            <p:nvPr/>
          </p:nvGrpSpPr>
          <p:grpSpPr bwMode="auto">
            <a:xfrm>
              <a:off x="6786579" y="4000504"/>
              <a:ext cx="142876" cy="214314"/>
              <a:chOff x="7470226" y="3037938"/>
              <a:chExt cx="549824" cy="852454"/>
            </a:xfrm>
          </p:grpSpPr>
          <p:grpSp>
            <p:nvGrpSpPr>
              <p:cNvPr id="94" name="Group 206"/>
              <p:cNvGrpSpPr>
                <a:grpSpLocks/>
              </p:cNvGrpSpPr>
              <p:nvPr/>
            </p:nvGrpSpPr>
            <p:grpSpPr bwMode="auto">
              <a:xfrm>
                <a:off x="7470215" y="3037940"/>
                <a:ext cx="549833" cy="852452"/>
                <a:chOff x="6908250" y="2759130"/>
                <a:chExt cx="606792" cy="940759"/>
              </a:xfrm>
            </p:grpSpPr>
            <p:sp>
              <p:nvSpPr>
                <p:cNvPr id="96" name="Teardrop 3"/>
                <p:cNvSpPr>
                  <a:spLocks noChangeArrowheads="1"/>
                </p:cNvSpPr>
                <p:nvPr/>
              </p:nvSpPr>
              <p:spPr bwMode="auto">
                <a:xfrm rot="9067943">
                  <a:off x="6908250" y="2759130"/>
                  <a:ext cx="490122" cy="493971"/>
                </a:xfrm>
                <a:custGeom>
                  <a:avLst/>
                  <a:gdLst>
                    <a:gd name="T0" fmla="*/ 47109 w 606425"/>
                    <a:gd name="T1" fmla="*/ 23741 h 611187"/>
                    <a:gd name="T2" fmla="*/ 40210 w 606425"/>
                    <a:gd name="T3" fmla="*/ 40526 h 611187"/>
                    <a:gd name="T4" fmla="*/ 23554 w 606425"/>
                    <a:gd name="T5" fmla="*/ 47479 h 611187"/>
                    <a:gd name="T6" fmla="*/ 6899 w 606425"/>
                    <a:gd name="T7" fmla="*/ 40526 h 611187"/>
                    <a:gd name="T8" fmla="*/ 0 w 606425"/>
                    <a:gd name="T9" fmla="*/ 23741 h 611187"/>
                    <a:gd name="T10" fmla="*/ 6899 w 606425"/>
                    <a:gd name="T11" fmla="*/ 6953 h 611187"/>
                    <a:gd name="T12" fmla="*/ 23554 w 606425"/>
                    <a:gd name="T13" fmla="*/ 0 h 611187"/>
                    <a:gd name="T14" fmla="*/ 70664 w 606425"/>
                    <a:gd name="T15" fmla="*/ -23741 h 61118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88809 w 606425"/>
                    <a:gd name="T25" fmla="*/ 89506 h 611187"/>
                    <a:gd name="T26" fmla="*/ 517616 w 606425"/>
                    <a:gd name="T27" fmla="*/ 521681 h 61118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606425" h="611187">
                      <a:moveTo>
                        <a:pt x="0" y="305594"/>
                      </a:moveTo>
                      <a:lnTo>
                        <a:pt x="0" y="305594"/>
                      </a:lnTo>
                      <a:cubicBezTo>
                        <a:pt x="0" y="136819"/>
                        <a:pt x="135753" y="0"/>
                        <a:pt x="303212" y="0"/>
                      </a:cubicBezTo>
                      <a:cubicBezTo>
                        <a:pt x="505354" y="0"/>
                        <a:pt x="707496" y="-101865"/>
                        <a:pt x="909638" y="-305594"/>
                      </a:cubicBezTo>
                      <a:cubicBezTo>
                        <a:pt x="707496" y="-101865"/>
                        <a:pt x="606425" y="101865"/>
                        <a:pt x="606425" y="305594"/>
                      </a:cubicBezTo>
                      <a:cubicBezTo>
                        <a:pt x="606425" y="474368"/>
                        <a:pt x="470671" y="611187"/>
                        <a:pt x="303212" y="611188"/>
                      </a:cubicBezTo>
                      <a:cubicBezTo>
                        <a:pt x="135752" y="611188"/>
                        <a:pt x="-1" y="474368"/>
                        <a:pt x="-1" y="3055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50000">
                      <a:srgbClr val="830000"/>
                    </a:gs>
                    <a:gs pos="100000">
                      <a:srgbClr val="9D0000"/>
                    </a:gs>
                  </a:gsLst>
                  <a:lin ang="2700000" scaled="1"/>
                </a:gradFill>
                <a:ln w="6350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97" name="Ellipse 591"/>
                <p:cNvSpPr/>
                <p:nvPr/>
              </p:nvSpPr>
              <p:spPr bwMode="auto">
                <a:xfrm rot="5379867" flipH="1">
                  <a:off x="7118249" y="3303095"/>
                  <a:ext cx="230302" cy="563285"/>
                </a:xfrm>
                <a:custGeom>
                  <a:avLst/>
                  <a:gdLst>
                    <a:gd name="connsiteX0" fmla="*/ 0 w 258762"/>
                    <a:gd name="connsiteY0" fmla="*/ 219869 h 439738"/>
                    <a:gd name="connsiteX1" fmla="*/ 17873 w 258762"/>
                    <a:gd name="connsiteY1" fmla="*/ 108361 h 439738"/>
                    <a:gd name="connsiteX2" fmla="*/ 129381 w 258762"/>
                    <a:gd name="connsiteY2" fmla="*/ 0 h 439738"/>
                    <a:gd name="connsiteX3" fmla="*/ 240888 w 258762"/>
                    <a:gd name="connsiteY3" fmla="*/ 108362 h 439738"/>
                    <a:gd name="connsiteX4" fmla="*/ 258761 w 258762"/>
                    <a:gd name="connsiteY4" fmla="*/ 219870 h 439738"/>
                    <a:gd name="connsiteX5" fmla="*/ 240888 w 258762"/>
                    <a:gd name="connsiteY5" fmla="*/ 331378 h 439738"/>
                    <a:gd name="connsiteX6" fmla="*/ 129380 w 258762"/>
                    <a:gd name="connsiteY6" fmla="*/ 439739 h 439738"/>
                    <a:gd name="connsiteX7" fmla="*/ 17872 w 258762"/>
                    <a:gd name="connsiteY7" fmla="*/ 331378 h 439738"/>
                    <a:gd name="connsiteX8" fmla="*/ -1 w 258762"/>
                    <a:gd name="connsiteY8" fmla="*/ 219870 h 439738"/>
                    <a:gd name="connsiteX9" fmla="*/ 0 w 258762"/>
                    <a:gd name="connsiteY9" fmla="*/ 219869 h 439738"/>
                    <a:gd name="connsiteX0" fmla="*/ 1 w 258762"/>
                    <a:gd name="connsiteY0" fmla="*/ 219869 h 454725"/>
                    <a:gd name="connsiteX1" fmla="*/ 17874 w 258762"/>
                    <a:gd name="connsiteY1" fmla="*/ 108361 h 454725"/>
                    <a:gd name="connsiteX2" fmla="*/ 129382 w 258762"/>
                    <a:gd name="connsiteY2" fmla="*/ 0 h 454725"/>
                    <a:gd name="connsiteX3" fmla="*/ 240889 w 258762"/>
                    <a:gd name="connsiteY3" fmla="*/ 108362 h 454725"/>
                    <a:gd name="connsiteX4" fmla="*/ 258762 w 258762"/>
                    <a:gd name="connsiteY4" fmla="*/ 219870 h 454725"/>
                    <a:gd name="connsiteX5" fmla="*/ 240889 w 258762"/>
                    <a:gd name="connsiteY5" fmla="*/ 331378 h 454725"/>
                    <a:gd name="connsiteX6" fmla="*/ 129381 w 258762"/>
                    <a:gd name="connsiteY6" fmla="*/ 439739 h 454725"/>
                    <a:gd name="connsiteX7" fmla="*/ 75262 w 258762"/>
                    <a:gd name="connsiteY7" fmla="*/ 421297 h 454725"/>
                    <a:gd name="connsiteX8" fmla="*/ 17873 w 258762"/>
                    <a:gd name="connsiteY8" fmla="*/ 331378 h 454725"/>
                    <a:gd name="connsiteX9" fmla="*/ 0 w 258762"/>
                    <a:gd name="connsiteY9" fmla="*/ 219870 h 454725"/>
                    <a:gd name="connsiteX10" fmla="*/ 1 w 258762"/>
                    <a:gd name="connsiteY10" fmla="*/ 219869 h 454725"/>
                    <a:gd name="connsiteX0" fmla="*/ 42786 w 301547"/>
                    <a:gd name="connsiteY0" fmla="*/ 219869 h 715411"/>
                    <a:gd name="connsiteX1" fmla="*/ 60659 w 301547"/>
                    <a:gd name="connsiteY1" fmla="*/ 108361 h 715411"/>
                    <a:gd name="connsiteX2" fmla="*/ 172167 w 301547"/>
                    <a:gd name="connsiteY2" fmla="*/ 0 h 715411"/>
                    <a:gd name="connsiteX3" fmla="*/ 283674 w 301547"/>
                    <a:gd name="connsiteY3" fmla="*/ 108362 h 715411"/>
                    <a:gd name="connsiteX4" fmla="*/ 301547 w 301547"/>
                    <a:gd name="connsiteY4" fmla="*/ 219870 h 715411"/>
                    <a:gd name="connsiteX5" fmla="*/ 283674 w 301547"/>
                    <a:gd name="connsiteY5" fmla="*/ 331378 h 715411"/>
                    <a:gd name="connsiteX6" fmla="*/ 172166 w 301547"/>
                    <a:gd name="connsiteY6" fmla="*/ 439739 h 715411"/>
                    <a:gd name="connsiteX7" fmla="*/ 18585 w 301547"/>
                    <a:gd name="connsiteY7" fmla="*/ 697351 h 715411"/>
                    <a:gd name="connsiteX8" fmla="*/ 60658 w 301547"/>
                    <a:gd name="connsiteY8" fmla="*/ 331378 h 715411"/>
                    <a:gd name="connsiteX9" fmla="*/ 42785 w 301547"/>
                    <a:gd name="connsiteY9" fmla="*/ 219870 h 715411"/>
                    <a:gd name="connsiteX10" fmla="*/ 42786 w 301547"/>
                    <a:gd name="connsiteY10" fmla="*/ 219869 h 715411"/>
                    <a:gd name="connsiteX0" fmla="*/ 42786 w 301547"/>
                    <a:gd name="connsiteY0" fmla="*/ 219869 h 715411"/>
                    <a:gd name="connsiteX1" fmla="*/ 60659 w 301547"/>
                    <a:gd name="connsiteY1" fmla="*/ 108361 h 715411"/>
                    <a:gd name="connsiteX2" fmla="*/ 172167 w 301547"/>
                    <a:gd name="connsiteY2" fmla="*/ 0 h 715411"/>
                    <a:gd name="connsiteX3" fmla="*/ 283674 w 301547"/>
                    <a:gd name="connsiteY3" fmla="*/ 108362 h 715411"/>
                    <a:gd name="connsiteX4" fmla="*/ 301547 w 301547"/>
                    <a:gd name="connsiteY4" fmla="*/ 219870 h 715411"/>
                    <a:gd name="connsiteX5" fmla="*/ 283674 w 301547"/>
                    <a:gd name="connsiteY5" fmla="*/ 331378 h 715411"/>
                    <a:gd name="connsiteX6" fmla="*/ 172166 w 301547"/>
                    <a:gd name="connsiteY6" fmla="*/ 439739 h 715411"/>
                    <a:gd name="connsiteX7" fmla="*/ 18585 w 301547"/>
                    <a:gd name="connsiteY7" fmla="*/ 697351 h 715411"/>
                    <a:gd name="connsiteX8" fmla="*/ 60658 w 301547"/>
                    <a:gd name="connsiteY8" fmla="*/ 331378 h 715411"/>
                    <a:gd name="connsiteX9" fmla="*/ 42785 w 301547"/>
                    <a:gd name="connsiteY9" fmla="*/ 219870 h 715411"/>
                    <a:gd name="connsiteX10" fmla="*/ 42786 w 301547"/>
                    <a:gd name="connsiteY10" fmla="*/ 219869 h 715411"/>
                    <a:gd name="connsiteX0" fmla="*/ 45764 w 304525"/>
                    <a:gd name="connsiteY0" fmla="*/ 219869 h 733996"/>
                    <a:gd name="connsiteX1" fmla="*/ 63637 w 304525"/>
                    <a:gd name="connsiteY1" fmla="*/ 108361 h 733996"/>
                    <a:gd name="connsiteX2" fmla="*/ 175145 w 304525"/>
                    <a:gd name="connsiteY2" fmla="*/ 0 h 733996"/>
                    <a:gd name="connsiteX3" fmla="*/ 286652 w 304525"/>
                    <a:gd name="connsiteY3" fmla="*/ 108362 h 733996"/>
                    <a:gd name="connsiteX4" fmla="*/ 304525 w 304525"/>
                    <a:gd name="connsiteY4" fmla="*/ 219870 h 733996"/>
                    <a:gd name="connsiteX5" fmla="*/ 286652 w 304525"/>
                    <a:gd name="connsiteY5" fmla="*/ 331378 h 733996"/>
                    <a:gd name="connsiteX6" fmla="*/ 175144 w 304525"/>
                    <a:gd name="connsiteY6" fmla="*/ 439739 h 733996"/>
                    <a:gd name="connsiteX7" fmla="*/ 21563 w 304525"/>
                    <a:gd name="connsiteY7" fmla="*/ 697351 h 733996"/>
                    <a:gd name="connsiteX8" fmla="*/ 45763 w 304525"/>
                    <a:gd name="connsiteY8" fmla="*/ 219870 h 733996"/>
                    <a:gd name="connsiteX9" fmla="*/ 45764 w 304525"/>
                    <a:gd name="connsiteY9" fmla="*/ 219869 h 733996"/>
                    <a:gd name="connsiteX0" fmla="*/ 45764 w 304525"/>
                    <a:gd name="connsiteY0" fmla="*/ 219869 h 697351"/>
                    <a:gd name="connsiteX1" fmla="*/ 63637 w 304525"/>
                    <a:gd name="connsiteY1" fmla="*/ 108361 h 697351"/>
                    <a:gd name="connsiteX2" fmla="*/ 175145 w 304525"/>
                    <a:gd name="connsiteY2" fmla="*/ 0 h 697351"/>
                    <a:gd name="connsiteX3" fmla="*/ 286652 w 304525"/>
                    <a:gd name="connsiteY3" fmla="*/ 108362 h 697351"/>
                    <a:gd name="connsiteX4" fmla="*/ 304525 w 304525"/>
                    <a:gd name="connsiteY4" fmla="*/ 219870 h 697351"/>
                    <a:gd name="connsiteX5" fmla="*/ 286652 w 304525"/>
                    <a:gd name="connsiteY5" fmla="*/ 331378 h 697351"/>
                    <a:gd name="connsiteX6" fmla="*/ 175144 w 304525"/>
                    <a:gd name="connsiteY6" fmla="*/ 439739 h 697351"/>
                    <a:gd name="connsiteX7" fmla="*/ 21563 w 304525"/>
                    <a:gd name="connsiteY7" fmla="*/ 697351 h 697351"/>
                    <a:gd name="connsiteX8" fmla="*/ 45763 w 304525"/>
                    <a:gd name="connsiteY8" fmla="*/ 219870 h 697351"/>
                    <a:gd name="connsiteX9" fmla="*/ 45764 w 304525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715936"/>
                    <a:gd name="connsiteX1" fmla="*/ 42074 w 282962"/>
                    <a:gd name="connsiteY1" fmla="*/ 108361 h 715936"/>
                    <a:gd name="connsiteX2" fmla="*/ 153582 w 282962"/>
                    <a:gd name="connsiteY2" fmla="*/ 0 h 715936"/>
                    <a:gd name="connsiteX3" fmla="*/ 265089 w 282962"/>
                    <a:gd name="connsiteY3" fmla="*/ 108362 h 715936"/>
                    <a:gd name="connsiteX4" fmla="*/ 282962 w 282962"/>
                    <a:gd name="connsiteY4" fmla="*/ 219870 h 715936"/>
                    <a:gd name="connsiteX5" fmla="*/ 265089 w 282962"/>
                    <a:gd name="connsiteY5" fmla="*/ 331378 h 715936"/>
                    <a:gd name="connsiteX6" fmla="*/ 0 w 282962"/>
                    <a:gd name="connsiteY6" fmla="*/ 697351 h 715936"/>
                    <a:gd name="connsiteX7" fmla="*/ 24200 w 282962"/>
                    <a:gd name="connsiteY7" fmla="*/ 219870 h 715936"/>
                    <a:gd name="connsiteX8" fmla="*/ 24201 w 282962"/>
                    <a:gd name="connsiteY8" fmla="*/ 219869 h 715936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0 w 282962"/>
                    <a:gd name="connsiteY6" fmla="*/ 697351 h 697351"/>
                    <a:gd name="connsiteX7" fmla="*/ 24200 w 282962"/>
                    <a:gd name="connsiteY7" fmla="*/ 219870 h 697351"/>
                    <a:gd name="connsiteX8" fmla="*/ 24201 w 282962"/>
                    <a:gd name="connsiteY8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0 w 282962"/>
                    <a:gd name="connsiteY6" fmla="*/ 697351 h 697351"/>
                    <a:gd name="connsiteX7" fmla="*/ 24200 w 282962"/>
                    <a:gd name="connsiteY7" fmla="*/ 219870 h 697351"/>
                    <a:gd name="connsiteX8" fmla="*/ 24201 w 282962"/>
                    <a:gd name="connsiteY8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0 w 282962"/>
                    <a:gd name="connsiteY6" fmla="*/ 697351 h 697351"/>
                    <a:gd name="connsiteX7" fmla="*/ 24200 w 282962"/>
                    <a:gd name="connsiteY7" fmla="*/ 219870 h 697351"/>
                    <a:gd name="connsiteX8" fmla="*/ 24201 w 282962"/>
                    <a:gd name="connsiteY8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0 w 282962"/>
                    <a:gd name="connsiteY6" fmla="*/ 697351 h 697351"/>
                    <a:gd name="connsiteX7" fmla="*/ 24200 w 282962"/>
                    <a:gd name="connsiteY7" fmla="*/ 219870 h 697351"/>
                    <a:gd name="connsiteX8" fmla="*/ 24201 w 282962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86124" h="697351">
                      <a:moveTo>
                        <a:pt x="24201" y="219869"/>
                      </a:moveTo>
                      <a:cubicBezTo>
                        <a:pt x="24201" y="180656"/>
                        <a:pt x="30372" y="142157"/>
                        <a:pt x="42074" y="108361"/>
                      </a:cubicBezTo>
                      <a:cubicBezTo>
                        <a:pt x="65322" y="41221"/>
                        <a:pt x="107741" y="0"/>
                        <a:pt x="153582" y="0"/>
                      </a:cubicBezTo>
                      <a:cubicBezTo>
                        <a:pt x="199423" y="0"/>
                        <a:pt x="241841" y="41222"/>
                        <a:pt x="265089" y="108362"/>
                      </a:cubicBezTo>
                      <a:cubicBezTo>
                        <a:pt x="276791" y="142158"/>
                        <a:pt x="286124" y="182211"/>
                        <a:pt x="282962" y="219870"/>
                      </a:cubicBezTo>
                      <a:cubicBezTo>
                        <a:pt x="279800" y="257529"/>
                        <a:pt x="275486" y="275666"/>
                        <a:pt x="246118" y="334319"/>
                      </a:cubicBezTo>
                      <a:cubicBezTo>
                        <a:pt x="220552" y="385446"/>
                        <a:pt x="140268" y="407501"/>
                        <a:pt x="0" y="697351"/>
                      </a:cubicBezTo>
                      <a:cubicBezTo>
                        <a:pt x="83780" y="457266"/>
                        <a:pt x="20167" y="299450"/>
                        <a:pt x="24200" y="219870"/>
                      </a:cubicBezTo>
                      <a:lnTo>
                        <a:pt x="24201" y="219869"/>
                      </a:lnTo>
                      <a:close/>
                    </a:path>
                  </a:pathLst>
                </a:custGeom>
                <a:solidFill>
                  <a:schemeClr val="bg2">
                    <a:lumMod val="10000"/>
                    <a:alpha val="14000"/>
                  </a:schemeClr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  <a:latin typeface="Calibri" pitchFamily="34" charset="0"/>
                  </a:endParaRPr>
                </a:p>
              </p:txBody>
            </p:sp>
          </p:grpSp>
          <p:sp>
            <p:nvSpPr>
              <p:cNvPr id="95" name="Ellipse 45"/>
              <p:cNvSpPr>
                <a:spLocks noChangeArrowheads="1"/>
              </p:cNvSpPr>
              <p:nvPr/>
            </p:nvSpPr>
            <p:spPr bwMode="auto">
              <a:xfrm rot="656993">
                <a:off x="7524749" y="3105150"/>
                <a:ext cx="352425" cy="266700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30" name="Group 239"/>
            <p:cNvGrpSpPr>
              <a:grpSpLocks/>
            </p:cNvGrpSpPr>
            <p:nvPr/>
          </p:nvGrpSpPr>
          <p:grpSpPr bwMode="auto">
            <a:xfrm>
              <a:off x="6643703" y="3857628"/>
              <a:ext cx="142876" cy="214314"/>
              <a:chOff x="7470226" y="3037938"/>
              <a:chExt cx="549824" cy="852454"/>
            </a:xfrm>
          </p:grpSpPr>
          <p:grpSp>
            <p:nvGrpSpPr>
              <p:cNvPr id="90" name="Group 206"/>
              <p:cNvGrpSpPr>
                <a:grpSpLocks/>
              </p:cNvGrpSpPr>
              <p:nvPr/>
            </p:nvGrpSpPr>
            <p:grpSpPr bwMode="auto">
              <a:xfrm>
                <a:off x="7470215" y="3037940"/>
                <a:ext cx="549833" cy="852452"/>
                <a:chOff x="6908250" y="2759130"/>
                <a:chExt cx="606792" cy="940759"/>
              </a:xfrm>
            </p:grpSpPr>
            <p:sp>
              <p:nvSpPr>
                <p:cNvPr id="92" name="Teardrop 3"/>
                <p:cNvSpPr>
                  <a:spLocks noChangeArrowheads="1"/>
                </p:cNvSpPr>
                <p:nvPr/>
              </p:nvSpPr>
              <p:spPr bwMode="auto">
                <a:xfrm rot="9067943">
                  <a:off x="6908250" y="2759130"/>
                  <a:ext cx="490122" cy="493971"/>
                </a:xfrm>
                <a:custGeom>
                  <a:avLst/>
                  <a:gdLst>
                    <a:gd name="T0" fmla="*/ 47109 w 606425"/>
                    <a:gd name="T1" fmla="*/ 23741 h 611187"/>
                    <a:gd name="T2" fmla="*/ 40210 w 606425"/>
                    <a:gd name="T3" fmla="*/ 40526 h 611187"/>
                    <a:gd name="T4" fmla="*/ 23554 w 606425"/>
                    <a:gd name="T5" fmla="*/ 47479 h 611187"/>
                    <a:gd name="T6" fmla="*/ 6899 w 606425"/>
                    <a:gd name="T7" fmla="*/ 40526 h 611187"/>
                    <a:gd name="T8" fmla="*/ 0 w 606425"/>
                    <a:gd name="T9" fmla="*/ 23741 h 611187"/>
                    <a:gd name="T10" fmla="*/ 6899 w 606425"/>
                    <a:gd name="T11" fmla="*/ 6953 h 611187"/>
                    <a:gd name="T12" fmla="*/ 23554 w 606425"/>
                    <a:gd name="T13" fmla="*/ 0 h 611187"/>
                    <a:gd name="T14" fmla="*/ 70664 w 606425"/>
                    <a:gd name="T15" fmla="*/ -23741 h 61118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88809 w 606425"/>
                    <a:gd name="T25" fmla="*/ 89506 h 611187"/>
                    <a:gd name="T26" fmla="*/ 517616 w 606425"/>
                    <a:gd name="T27" fmla="*/ 521681 h 61118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606425" h="611187">
                      <a:moveTo>
                        <a:pt x="0" y="305594"/>
                      </a:moveTo>
                      <a:lnTo>
                        <a:pt x="0" y="305594"/>
                      </a:lnTo>
                      <a:cubicBezTo>
                        <a:pt x="0" y="136819"/>
                        <a:pt x="135753" y="0"/>
                        <a:pt x="303212" y="0"/>
                      </a:cubicBezTo>
                      <a:cubicBezTo>
                        <a:pt x="505354" y="0"/>
                        <a:pt x="707496" y="-101865"/>
                        <a:pt x="909638" y="-305594"/>
                      </a:cubicBezTo>
                      <a:cubicBezTo>
                        <a:pt x="707496" y="-101865"/>
                        <a:pt x="606425" y="101865"/>
                        <a:pt x="606425" y="305594"/>
                      </a:cubicBezTo>
                      <a:cubicBezTo>
                        <a:pt x="606425" y="474368"/>
                        <a:pt x="470671" y="611187"/>
                        <a:pt x="303212" y="611188"/>
                      </a:cubicBezTo>
                      <a:cubicBezTo>
                        <a:pt x="135752" y="611188"/>
                        <a:pt x="-1" y="474368"/>
                        <a:pt x="-1" y="3055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50000">
                      <a:srgbClr val="830000"/>
                    </a:gs>
                    <a:gs pos="100000">
                      <a:srgbClr val="9D0000"/>
                    </a:gs>
                  </a:gsLst>
                  <a:lin ang="2700000" scaled="1"/>
                </a:gradFill>
                <a:ln w="6350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93" name="Ellipse 591"/>
                <p:cNvSpPr/>
                <p:nvPr/>
              </p:nvSpPr>
              <p:spPr bwMode="auto">
                <a:xfrm rot="5379867" flipH="1">
                  <a:off x="7118249" y="3303095"/>
                  <a:ext cx="230302" cy="563285"/>
                </a:xfrm>
                <a:custGeom>
                  <a:avLst/>
                  <a:gdLst>
                    <a:gd name="connsiteX0" fmla="*/ 0 w 258762"/>
                    <a:gd name="connsiteY0" fmla="*/ 219869 h 439738"/>
                    <a:gd name="connsiteX1" fmla="*/ 17873 w 258762"/>
                    <a:gd name="connsiteY1" fmla="*/ 108361 h 439738"/>
                    <a:gd name="connsiteX2" fmla="*/ 129381 w 258762"/>
                    <a:gd name="connsiteY2" fmla="*/ 0 h 439738"/>
                    <a:gd name="connsiteX3" fmla="*/ 240888 w 258762"/>
                    <a:gd name="connsiteY3" fmla="*/ 108362 h 439738"/>
                    <a:gd name="connsiteX4" fmla="*/ 258761 w 258762"/>
                    <a:gd name="connsiteY4" fmla="*/ 219870 h 439738"/>
                    <a:gd name="connsiteX5" fmla="*/ 240888 w 258762"/>
                    <a:gd name="connsiteY5" fmla="*/ 331378 h 439738"/>
                    <a:gd name="connsiteX6" fmla="*/ 129380 w 258762"/>
                    <a:gd name="connsiteY6" fmla="*/ 439739 h 439738"/>
                    <a:gd name="connsiteX7" fmla="*/ 17872 w 258762"/>
                    <a:gd name="connsiteY7" fmla="*/ 331378 h 439738"/>
                    <a:gd name="connsiteX8" fmla="*/ -1 w 258762"/>
                    <a:gd name="connsiteY8" fmla="*/ 219870 h 439738"/>
                    <a:gd name="connsiteX9" fmla="*/ 0 w 258762"/>
                    <a:gd name="connsiteY9" fmla="*/ 219869 h 439738"/>
                    <a:gd name="connsiteX0" fmla="*/ 1 w 258762"/>
                    <a:gd name="connsiteY0" fmla="*/ 219869 h 454725"/>
                    <a:gd name="connsiteX1" fmla="*/ 17874 w 258762"/>
                    <a:gd name="connsiteY1" fmla="*/ 108361 h 454725"/>
                    <a:gd name="connsiteX2" fmla="*/ 129382 w 258762"/>
                    <a:gd name="connsiteY2" fmla="*/ 0 h 454725"/>
                    <a:gd name="connsiteX3" fmla="*/ 240889 w 258762"/>
                    <a:gd name="connsiteY3" fmla="*/ 108362 h 454725"/>
                    <a:gd name="connsiteX4" fmla="*/ 258762 w 258762"/>
                    <a:gd name="connsiteY4" fmla="*/ 219870 h 454725"/>
                    <a:gd name="connsiteX5" fmla="*/ 240889 w 258762"/>
                    <a:gd name="connsiteY5" fmla="*/ 331378 h 454725"/>
                    <a:gd name="connsiteX6" fmla="*/ 129381 w 258762"/>
                    <a:gd name="connsiteY6" fmla="*/ 439739 h 454725"/>
                    <a:gd name="connsiteX7" fmla="*/ 75262 w 258762"/>
                    <a:gd name="connsiteY7" fmla="*/ 421297 h 454725"/>
                    <a:gd name="connsiteX8" fmla="*/ 17873 w 258762"/>
                    <a:gd name="connsiteY8" fmla="*/ 331378 h 454725"/>
                    <a:gd name="connsiteX9" fmla="*/ 0 w 258762"/>
                    <a:gd name="connsiteY9" fmla="*/ 219870 h 454725"/>
                    <a:gd name="connsiteX10" fmla="*/ 1 w 258762"/>
                    <a:gd name="connsiteY10" fmla="*/ 219869 h 454725"/>
                    <a:gd name="connsiteX0" fmla="*/ 42786 w 301547"/>
                    <a:gd name="connsiteY0" fmla="*/ 219869 h 715411"/>
                    <a:gd name="connsiteX1" fmla="*/ 60659 w 301547"/>
                    <a:gd name="connsiteY1" fmla="*/ 108361 h 715411"/>
                    <a:gd name="connsiteX2" fmla="*/ 172167 w 301547"/>
                    <a:gd name="connsiteY2" fmla="*/ 0 h 715411"/>
                    <a:gd name="connsiteX3" fmla="*/ 283674 w 301547"/>
                    <a:gd name="connsiteY3" fmla="*/ 108362 h 715411"/>
                    <a:gd name="connsiteX4" fmla="*/ 301547 w 301547"/>
                    <a:gd name="connsiteY4" fmla="*/ 219870 h 715411"/>
                    <a:gd name="connsiteX5" fmla="*/ 283674 w 301547"/>
                    <a:gd name="connsiteY5" fmla="*/ 331378 h 715411"/>
                    <a:gd name="connsiteX6" fmla="*/ 172166 w 301547"/>
                    <a:gd name="connsiteY6" fmla="*/ 439739 h 715411"/>
                    <a:gd name="connsiteX7" fmla="*/ 18585 w 301547"/>
                    <a:gd name="connsiteY7" fmla="*/ 697351 h 715411"/>
                    <a:gd name="connsiteX8" fmla="*/ 60658 w 301547"/>
                    <a:gd name="connsiteY8" fmla="*/ 331378 h 715411"/>
                    <a:gd name="connsiteX9" fmla="*/ 42785 w 301547"/>
                    <a:gd name="connsiteY9" fmla="*/ 219870 h 715411"/>
                    <a:gd name="connsiteX10" fmla="*/ 42786 w 301547"/>
                    <a:gd name="connsiteY10" fmla="*/ 219869 h 715411"/>
                    <a:gd name="connsiteX0" fmla="*/ 42786 w 301547"/>
                    <a:gd name="connsiteY0" fmla="*/ 219869 h 715411"/>
                    <a:gd name="connsiteX1" fmla="*/ 60659 w 301547"/>
                    <a:gd name="connsiteY1" fmla="*/ 108361 h 715411"/>
                    <a:gd name="connsiteX2" fmla="*/ 172167 w 301547"/>
                    <a:gd name="connsiteY2" fmla="*/ 0 h 715411"/>
                    <a:gd name="connsiteX3" fmla="*/ 283674 w 301547"/>
                    <a:gd name="connsiteY3" fmla="*/ 108362 h 715411"/>
                    <a:gd name="connsiteX4" fmla="*/ 301547 w 301547"/>
                    <a:gd name="connsiteY4" fmla="*/ 219870 h 715411"/>
                    <a:gd name="connsiteX5" fmla="*/ 283674 w 301547"/>
                    <a:gd name="connsiteY5" fmla="*/ 331378 h 715411"/>
                    <a:gd name="connsiteX6" fmla="*/ 172166 w 301547"/>
                    <a:gd name="connsiteY6" fmla="*/ 439739 h 715411"/>
                    <a:gd name="connsiteX7" fmla="*/ 18585 w 301547"/>
                    <a:gd name="connsiteY7" fmla="*/ 697351 h 715411"/>
                    <a:gd name="connsiteX8" fmla="*/ 60658 w 301547"/>
                    <a:gd name="connsiteY8" fmla="*/ 331378 h 715411"/>
                    <a:gd name="connsiteX9" fmla="*/ 42785 w 301547"/>
                    <a:gd name="connsiteY9" fmla="*/ 219870 h 715411"/>
                    <a:gd name="connsiteX10" fmla="*/ 42786 w 301547"/>
                    <a:gd name="connsiteY10" fmla="*/ 219869 h 715411"/>
                    <a:gd name="connsiteX0" fmla="*/ 45764 w 304525"/>
                    <a:gd name="connsiteY0" fmla="*/ 219869 h 733996"/>
                    <a:gd name="connsiteX1" fmla="*/ 63637 w 304525"/>
                    <a:gd name="connsiteY1" fmla="*/ 108361 h 733996"/>
                    <a:gd name="connsiteX2" fmla="*/ 175145 w 304525"/>
                    <a:gd name="connsiteY2" fmla="*/ 0 h 733996"/>
                    <a:gd name="connsiteX3" fmla="*/ 286652 w 304525"/>
                    <a:gd name="connsiteY3" fmla="*/ 108362 h 733996"/>
                    <a:gd name="connsiteX4" fmla="*/ 304525 w 304525"/>
                    <a:gd name="connsiteY4" fmla="*/ 219870 h 733996"/>
                    <a:gd name="connsiteX5" fmla="*/ 286652 w 304525"/>
                    <a:gd name="connsiteY5" fmla="*/ 331378 h 733996"/>
                    <a:gd name="connsiteX6" fmla="*/ 175144 w 304525"/>
                    <a:gd name="connsiteY6" fmla="*/ 439739 h 733996"/>
                    <a:gd name="connsiteX7" fmla="*/ 21563 w 304525"/>
                    <a:gd name="connsiteY7" fmla="*/ 697351 h 733996"/>
                    <a:gd name="connsiteX8" fmla="*/ 45763 w 304525"/>
                    <a:gd name="connsiteY8" fmla="*/ 219870 h 733996"/>
                    <a:gd name="connsiteX9" fmla="*/ 45764 w 304525"/>
                    <a:gd name="connsiteY9" fmla="*/ 219869 h 733996"/>
                    <a:gd name="connsiteX0" fmla="*/ 45764 w 304525"/>
                    <a:gd name="connsiteY0" fmla="*/ 219869 h 697351"/>
                    <a:gd name="connsiteX1" fmla="*/ 63637 w 304525"/>
                    <a:gd name="connsiteY1" fmla="*/ 108361 h 697351"/>
                    <a:gd name="connsiteX2" fmla="*/ 175145 w 304525"/>
                    <a:gd name="connsiteY2" fmla="*/ 0 h 697351"/>
                    <a:gd name="connsiteX3" fmla="*/ 286652 w 304525"/>
                    <a:gd name="connsiteY3" fmla="*/ 108362 h 697351"/>
                    <a:gd name="connsiteX4" fmla="*/ 304525 w 304525"/>
                    <a:gd name="connsiteY4" fmla="*/ 219870 h 697351"/>
                    <a:gd name="connsiteX5" fmla="*/ 286652 w 304525"/>
                    <a:gd name="connsiteY5" fmla="*/ 331378 h 697351"/>
                    <a:gd name="connsiteX6" fmla="*/ 175144 w 304525"/>
                    <a:gd name="connsiteY6" fmla="*/ 439739 h 697351"/>
                    <a:gd name="connsiteX7" fmla="*/ 21563 w 304525"/>
                    <a:gd name="connsiteY7" fmla="*/ 697351 h 697351"/>
                    <a:gd name="connsiteX8" fmla="*/ 45763 w 304525"/>
                    <a:gd name="connsiteY8" fmla="*/ 219870 h 697351"/>
                    <a:gd name="connsiteX9" fmla="*/ 45764 w 304525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153581 w 282962"/>
                    <a:gd name="connsiteY6" fmla="*/ 439739 h 697351"/>
                    <a:gd name="connsiteX7" fmla="*/ 0 w 282962"/>
                    <a:gd name="connsiteY7" fmla="*/ 697351 h 697351"/>
                    <a:gd name="connsiteX8" fmla="*/ 24200 w 282962"/>
                    <a:gd name="connsiteY8" fmla="*/ 219870 h 697351"/>
                    <a:gd name="connsiteX9" fmla="*/ 24201 w 282962"/>
                    <a:gd name="connsiteY9" fmla="*/ 219869 h 697351"/>
                    <a:gd name="connsiteX0" fmla="*/ 24201 w 282962"/>
                    <a:gd name="connsiteY0" fmla="*/ 219869 h 715936"/>
                    <a:gd name="connsiteX1" fmla="*/ 42074 w 282962"/>
                    <a:gd name="connsiteY1" fmla="*/ 108361 h 715936"/>
                    <a:gd name="connsiteX2" fmla="*/ 153582 w 282962"/>
                    <a:gd name="connsiteY2" fmla="*/ 0 h 715936"/>
                    <a:gd name="connsiteX3" fmla="*/ 265089 w 282962"/>
                    <a:gd name="connsiteY3" fmla="*/ 108362 h 715936"/>
                    <a:gd name="connsiteX4" fmla="*/ 282962 w 282962"/>
                    <a:gd name="connsiteY4" fmla="*/ 219870 h 715936"/>
                    <a:gd name="connsiteX5" fmla="*/ 265089 w 282962"/>
                    <a:gd name="connsiteY5" fmla="*/ 331378 h 715936"/>
                    <a:gd name="connsiteX6" fmla="*/ 0 w 282962"/>
                    <a:gd name="connsiteY6" fmla="*/ 697351 h 715936"/>
                    <a:gd name="connsiteX7" fmla="*/ 24200 w 282962"/>
                    <a:gd name="connsiteY7" fmla="*/ 219870 h 715936"/>
                    <a:gd name="connsiteX8" fmla="*/ 24201 w 282962"/>
                    <a:gd name="connsiteY8" fmla="*/ 219869 h 715936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0 w 282962"/>
                    <a:gd name="connsiteY6" fmla="*/ 697351 h 697351"/>
                    <a:gd name="connsiteX7" fmla="*/ 24200 w 282962"/>
                    <a:gd name="connsiteY7" fmla="*/ 219870 h 697351"/>
                    <a:gd name="connsiteX8" fmla="*/ 24201 w 282962"/>
                    <a:gd name="connsiteY8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0 w 282962"/>
                    <a:gd name="connsiteY6" fmla="*/ 697351 h 697351"/>
                    <a:gd name="connsiteX7" fmla="*/ 24200 w 282962"/>
                    <a:gd name="connsiteY7" fmla="*/ 219870 h 697351"/>
                    <a:gd name="connsiteX8" fmla="*/ 24201 w 282962"/>
                    <a:gd name="connsiteY8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0 w 282962"/>
                    <a:gd name="connsiteY6" fmla="*/ 697351 h 697351"/>
                    <a:gd name="connsiteX7" fmla="*/ 24200 w 282962"/>
                    <a:gd name="connsiteY7" fmla="*/ 219870 h 697351"/>
                    <a:gd name="connsiteX8" fmla="*/ 24201 w 282962"/>
                    <a:gd name="connsiteY8" fmla="*/ 219869 h 697351"/>
                    <a:gd name="connsiteX0" fmla="*/ 24201 w 282962"/>
                    <a:gd name="connsiteY0" fmla="*/ 219869 h 697351"/>
                    <a:gd name="connsiteX1" fmla="*/ 42074 w 282962"/>
                    <a:gd name="connsiteY1" fmla="*/ 108361 h 697351"/>
                    <a:gd name="connsiteX2" fmla="*/ 153582 w 282962"/>
                    <a:gd name="connsiteY2" fmla="*/ 0 h 697351"/>
                    <a:gd name="connsiteX3" fmla="*/ 265089 w 282962"/>
                    <a:gd name="connsiteY3" fmla="*/ 108362 h 697351"/>
                    <a:gd name="connsiteX4" fmla="*/ 282962 w 282962"/>
                    <a:gd name="connsiteY4" fmla="*/ 219870 h 697351"/>
                    <a:gd name="connsiteX5" fmla="*/ 265089 w 282962"/>
                    <a:gd name="connsiteY5" fmla="*/ 331378 h 697351"/>
                    <a:gd name="connsiteX6" fmla="*/ 0 w 282962"/>
                    <a:gd name="connsiteY6" fmla="*/ 697351 h 697351"/>
                    <a:gd name="connsiteX7" fmla="*/ 24200 w 282962"/>
                    <a:gd name="connsiteY7" fmla="*/ 219870 h 697351"/>
                    <a:gd name="connsiteX8" fmla="*/ 24201 w 282962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  <a:gd name="connsiteX0" fmla="*/ 24201 w 286124"/>
                    <a:gd name="connsiteY0" fmla="*/ 219869 h 697351"/>
                    <a:gd name="connsiteX1" fmla="*/ 42074 w 286124"/>
                    <a:gd name="connsiteY1" fmla="*/ 108361 h 697351"/>
                    <a:gd name="connsiteX2" fmla="*/ 153582 w 286124"/>
                    <a:gd name="connsiteY2" fmla="*/ 0 h 697351"/>
                    <a:gd name="connsiteX3" fmla="*/ 265089 w 286124"/>
                    <a:gd name="connsiteY3" fmla="*/ 108362 h 697351"/>
                    <a:gd name="connsiteX4" fmla="*/ 282962 w 286124"/>
                    <a:gd name="connsiteY4" fmla="*/ 219870 h 697351"/>
                    <a:gd name="connsiteX5" fmla="*/ 246118 w 286124"/>
                    <a:gd name="connsiteY5" fmla="*/ 334319 h 697351"/>
                    <a:gd name="connsiteX6" fmla="*/ 0 w 286124"/>
                    <a:gd name="connsiteY6" fmla="*/ 697351 h 697351"/>
                    <a:gd name="connsiteX7" fmla="*/ 24200 w 286124"/>
                    <a:gd name="connsiteY7" fmla="*/ 219870 h 697351"/>
                    <a:gd name="connsiteX8" fmla="*/ 24201 w 286124"/>
                    <a:gd name="connsiteY8" fmla="*/ 219869 h 6973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86124" h="697351">
                      <a:moveTo>
                        <a:pt x="24201" y="219869"/>
                      </a:moveTo>
                      <a:cubicBezTo>
                        <a:pt x="24201" y="180656"/>
                        <a:pt x="30372" y="142157"/>
                        <a:pt x="42074" y="108361"/>
                      </a:cubicBezTo>
                      <a:cubicBezTo>
                        <a:pt x="65322" y="41221"/>
                        <a:pt x="107741" y="0"/>
                        <a:pt x="153582" y="0"/>
                      </a:cubicBezTo>
                      <a:cubicBezTo>
                        <a:pt x="199423" y="0"/>
                        <a:pt x="241841" y="41222"/>
                        <a:pt x="265089" y="108362"/>
                      </a:cubicBezTo>
                      <a:cubicBezTo>
                        <a:pt x="276791" y="142158"/>
                        <a:pt x="286124" y="182211"/>
                        <a:pt x="282962" y="219870"/>
                      </a:cubicBezTo>
                      <a:cubicBezTo>
                        <a:pt x="279800" y="257529"/>
                        <a:pt x="275486" y="275666"/>
                        <a:pt x="246118" y="334319"/>
                      </a:cubicBezTo>
                      <a:cubicBezTo>
                        <a:pt x="220552" y="385446"/>
                        <a:pt x="140268" y="407501"/>
                        <a:pt x="0" y="697351"/>
                      </a:cubicBezTo>
                      <a:cubicBezTo>
                        <a:pt x="83780" y="457266"/>
                        <a:pt x="20167" y="299450"/>
                        <a:pt x="24200" y="219870"/>
                      </a:cubicBezTo>
                      <a:lnTo>
                        <a:pt x="24201" y="219869"/>
                      </a:lnTo>
                      <a:close/>
                    </a:path>
                  </a:pathLst>
                </a:custGeom>
                <a:solidFill>
                  <a:schemeClr val="bg2">
                    <a:lumMod val="10000"/>
                    <a:alpha val="14000"/>
                  </a:schemeClr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  <a:latin typeface="Calibri" pitchFamily="34" charset="0"/>
                  </a:endParaRPr>
                </a:p>
              </p:txBody>
            </p:sp>
          </p:grpSp>
          <p:sp>
            <p:nvSpPr>
              <p:cNvPr id="91" name="Ellipse 45"/>
              <p:cNvSpPr>
                <a:spLocks noChangeArrowheads="1"/>
              </p:cNvSpPr>
              <p:nvPr/>
            </p:nvSpPr>
            <p:spPr bwMode="auto">
              <a:xfrm rot="656993">
                <a:off x="7524749" y="3105150"/>
                <a:ext cx="352425" cy="266700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31" name="Group 214"/>
            <p:cNvGrpSpPr>
              <a:grpSpLocks/>
            </p:cNvGrpSpPr>
            <p:nvPr/>
          </p:nvGrpSpPr>
          <p:grpSpPr bwMode="auto">
            <a:xfrm>
              <a:off x="3000359" y="3929060"/>
              <a:ext cx="142879" cy="214318"/>
              <a:chOff x="6527251" y="2104488"/>
              <a:chExt cx="549832" cy="852478"/>
            </a:xfrm>
          </p:grpSpPr>
          <p:sp>
            <p:nvSpPr>
              <p:cNvPr id="88" name="Teardrop 3"/>
              <p:cNvSpPr>
                <a:spLocks noChangeArrowheads="1"/>
              </p:cNvSpPr>
              <p:nvPr/>
            </p:nvSpPr>
            <p:spPr bwMode="auto">
              <a:xfrm rot="9067943">
                <a:off x="6527251" y="2104488"/>
                <a:ext cx="444089" cy="447327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gradFill>
                <a:gsLst>
                  <a:gs pos="20000">
                    <a:srgbClr val="0070C0"/>
                  </a:gs>
                  <a:gs pos="100000">
                    <a:schemeClr val="accent4">
                      <a:lumMod val="50000"/>
                    </a:schemeClr>
                  </a:gs>
                </a:gsLst>
                <a:lin ang="0" scaled="1"/>
              </a:gradFill>
              <a:ln w="6350" cap="flat" cmpd="sng" algn="ctr">
                <a:solidFill>
                  <a:schemeClr val="accent3">
                    <a:lumMod val="50000"/>
                  </a:scheme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89" name="Ellipse 591"/>
              <p:cNvSpPr/>
              <p:nvPr/>
            </p:nvSpPr>
            <p:spPr bwMode="auto">
              <a:xfrm rot="5379867" flipH="1">
                <a:off x="6716756" y="2596640"/>
                <a:ext cx="208893" cy="511760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32" name="Group 176"/>
            <p:cNvGrpSpPr>
              <a:grpSpLocks/>
            </p:cNvGrpSpPr>
            <p:nvPr/>
          </p:nvGrpSpPr>
          <p:grpSpPr bwMode="auto">
            <a:xfrm>
              <a:off x="5857885" y="3857628"/>
              <a:ext cx="142876" cy="214314"/>
              <a:chOff x="7448543" y="1825625"/>
              <a:chExt cx="549273" cy="852488"/>
            </a:xfrm>
          </p:grpSpPr>
          <p:sp>
            <p:nvSpPr>
              <p:cNvPr id="85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86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87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33" name="Group 176"/>
            <p:cNvGrpSpPr>
              <a:grpSpLocks/>
            </p:cNvGrpSpPr>
            <p:nvPr/>
          </p:nvGrpSpPr>
          <p:grpSpPr bwMode="auto">
            <a:xfrm>
              <a:off x="6429389" y="3857628"/>
              <a:ext cx="142876" cy="214314"/>
              <a:chOff x="7448543" y="1825625"/>
              <a:chExt cx="549273" cy="852488"/>
            </a:xfrm>
          </p:grpSpPr>
          <p:sp>
            <p:nvSpPr>
              <p:cNvPr id="82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83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84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34" name="Group 176"/>
            <p:cNvGrpSpPr>
              <a:grpSpLocks/>
            </p:cNvGrpSpPr>
            <p:nvPr/>
          </p:nvGrpSpPr>
          <p:grpSpPr bwMode="auto">
            <a:xfrm>
              <a:off x="6500827" y="4071942"/>
              <a:ext cx="142876" cy="214314"/>
              <a:chOff x="7448543" y="1825625"/>
              <a:chExt cx="549273" cy="852488"/>
            </a:xfrm>
          </p:grpSpPr>
          <p:sp>
            <p:nvSpPr>
              <p:cNvPr id="79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80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81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35" name="Group 176"/>
            <p:cNvGrpSpPr>
              <a:grpSpLocks/>
            </p:cNvGrpSpPr>
            <p:nvPr/>
          </p:nvGrpSpPr>
          <p:grpSpPr bwMode="auto">
            <a:xfrm>
              <a:off x="6072199" y="3929066"/>
              <a:ext cx="142876" cy="214314"/>
              <a:chOff x="7448543" y="1825625"/>
              <a:chExt cx="549273" cy="852488"/>
            </a:xfrm>
          </p:grpSpPr>
          <p:sp>
            <p:nvSpPr>
              <p:cNvPr id="76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77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78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36" name="Group 176"/>
            <p:cNvGrpSpPr>
              <a:grpSpLocks/>
            </p:cNvGrpSpPr>
            <p:nvPr/>
          </p:nvGrpSpPr>
          <p:grpSpPr bwMode="auto">
            <a:xfrm>
              <a:off x="3286117" y="5072074"/>
              <a:ext cx="142876" cy="214314"/>
              <a:chOff x="7448543" y="1825625"/>
              <a:chExt cx="549273" cy="852488"/>
            </a:xfrm>
          </p:grpSpPr>
          <p:sp>
            <p:nvSpPr>
              <p:cNvPr id="73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74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75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37" name="Group 176"/>
            <p:cNvGrpSpPr>
              <a:grpSpLocks/>
            </p:cNvGrpSpPr>
            <p:nvPr/>
          </p:nvGrpSpPr>
          <p:grpSpPr bwMode="auto">
            <a:xfrm>
              <a:off x="4929191" y="4786322"/>
              <a:ext cx="142876" cy="214314"/>
              <a:chOff x="7448543" y="1825625"/>
              <a:chExt cx="549273" cy="852488"/>
            </a:xfrm>
          </p:grpSpPr>
          <p:sp>
            <p:nvSpPr>
              <p:cNvPr id="70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71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72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38" name="Group 176"/>
            <p:cNvGrpSpPr>
              <a:grpSpLocks/>
            </p:cNvGrpSpPr>
            <p:nvPr/>
          </p:nvGrpSpPr>
          <p:grpSpPr bwMode="auto">
            <a:xfrm>
              <a:off x="6286513" y="4000504"/>
              <a:ext cx="142876" cy="214314"/>
              <a:chOff x="7448543" y="1825625"/>
              <a:chExt cx="549273" cy="852488"/>
            </a:xfrm>
          </p:grpSpPr>
          <p:sp>
            <p:nvSpPr>
              <p:cNvPr id="67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68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69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39" name="Group 176"/>
            <p:cNvGrpSpPr>
              <a:grpSpLocks/>
            </p:cNvGrpSpPr>
            <p:nvPr/>
          </p:nvGrpSpPr>
          <p:grpSpPr bwMode="auto">
            <a:xfrm>
              <a:off x="4572001" y="3929066"/>
              <a:ext cx="142876" cy="214314"/>
              <a:chOff x="7448543" y="1825625"/>
              <a:chExt cx="549273" cy="852488"/>
            </a:xfrm>
          </p:grpSpPr>
          <p:sp>
            <p:nvSpPr>
              <p:cNvPr id="64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65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66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40" name="Group 176"/>
            <p:cNvGrpSpPr>
              <a:grpSpLocks/>
            </p:cNvGrpSpPr>
            <p:nvPr/>
          </p:nvGrpSpPr>
          <p:grpSpPr bwMode="auto">
            <a:xfrm>
              <a:off x="5000629" y="3500438"/>
              <a:ext cx="142876" cy="214314"/>
              <a:chOff x="7448543" y="1825625"/>
              <a:chExt cx="549273" cy="852488"/>
            </a:xfrm>
          </p:grpSpPr>
          <p:sp>
            <p:nvSpPr>
              <p:cNvPr id="61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62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63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41" name="Group 176"/>
            <p:cNvGrpSpPr>
              <a:grpSpLocks/>
            </p:cNvGrpSpPr>
            <p:nvPr/>
          </p:nvGrpSpPr>
          <p:grpSpPr bwMode="auto">
            <a:xfrm>
              <a:off x="6357951" y="4214818"/>
              <a:ext cx="142876" cy="214314"/>
              <a:chOff x="7448543" y="1825625"/>
              <a:chExt cx="549273" cy="852488"/>
            </a:xfrm>
          </p:grpSpPr>
          <p:sp>
            <p:nvSpPr>
              <p:cNvPr id="58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59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1">
                  <a:lumMod val="75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60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42" name="Group 176"/>
            <p:cNvGrpSpPr>
              <a:grpSpLocks/>
            </p:cNvGrpSpPr>
            <p:nvPr/>
          </p:nvGrpSpPr>
          <p:grpSpPr bwMode="auto">
            <a:xfrm>
              <a:off x="3214679" y="4714884"/>
              <a:ext cx="142876" cy="214314"/>
              <a:chOff x="7448543" y="1825625"/>
              <a:chExt cx="549273" cy="852488"/>
            </a:xfrm>
          </p:grpSpPr>
          <p:sp>
            <p:nvSpPr>
              <p:cNvPr id="55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56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57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43" name="Group 176"/>
            <p:cNvGrpSpPr>
              <a:grpSpLocks/>
            </p:cNvGrpSpPr>
            <p:nvPr/>
          </p:nvGrpSpPr>
          <p:grpSpPr bwMode="auto">
            <a:xfrm>
              <a:off x="2857489" y="4143380"/>
              <a:ext cx="142876" cy="214314"/>
              <a:chOff x="7448543" y="1825625"/>
              <a:chExt cx="549273" cy="852488"/>
            </a:xfrm>
          </p:grpSpPr>
          <p:sp>
            <p:nvSpPr>
              <p:cNvPr id="52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53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 baseline="-25000" dirty="0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54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44" name="Group 176"/>
            <p:cNvGrpSpPr>
              <a:grpSpLocks/>
            </p:cNvGrpSpPr>
            <p:nvPr/>
          </p:nvGrpSpPr>
          <p:grpSpPr bwMode="auto">
            <a:xfrm>
              <a:off x="5214943" y="3857628"/>
              <a:ext cx="142876" cy="214314"/>
              <a:chOff x="7448543" y="1825625"/>
              <a:chExt cx="549273" cy="852488"/>
            </a:xfrm>
          </p:grpSpPr>
          <p:sp>
            <p:nvSpPr>
              <p:cNvPr id="49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50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51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  <p:grpSp>
          <p:nvGrpSpPr>
            <p:cNvPr id="45" name="Group 176"/>
            <p:cNvGrpSpPr>
              <a:grpSpLocks/>
            </p:cNvGrpSpPr>
            <p:nvPr/>
          </p:nvGrpSpPr>
          <p:grpSpPr bwMode="auto">
            <a:xfrm>
              <a:off x="5572133" y="3857628"/>
              <a:ext cx="142876" cy="214314"/>
              <a:chOff x="7448543" y="1825625"/>
              <a:chExt cx="549273" cy="852488"/>
            </a:xfrm>
          </p:grpSpPr>
          <p:sp>
            <p:nvSpPr>
              <p:cNvPr id="46" name="Teardrop 3"/>
              <p:cNvSpPr>
                <a:spLocks noChangeArrowheads="1"/>
              </p:cNvSpPr>
              <p:nvPr/>
            </p:nvSpPr>
            <p:spPr bwMode="auto">
              <a:xfrm rot="9067943">
                <a:off x="7448543" y="1825625"/>
                <a:ext cx="443164" cy="449116"/>
              </a:xfrm>
              <a:custGeom>
                <a:avLst/>
                <a:gdLst>
                  <a:gd name="T0" fmla="*/ 606425 w 606425"/>
                  <a:gd name="T1" fmla="*/ 305594 h 611187"/>
                  <a:gd name="T2" fmla="*/ 517616 w 606425"/>
                  <a:gd name="T3" fmla="*/ 521681 h 611187"/>
                  <a:gd name="T4" fmla="*/ 303213 w 606425"/>
                  <a:gd name="T5" fmla="*/ 611187 h 611187"/>
                  <a:gd name="T6" fmla="*/ 88809 w 606425"/>
                  <a:gd name="T7" fmla="*/ 521681 h 611187"/>
                  <a:gd name="T8" fmla="*/ 0 w 606425"/>
                  <a:gd name="T9" fmla="*/ 305594 h 611187"/>
                  <a:gd name="T10" fmla="*/ 88809 w 606425"/>
                  <a:gd name="T11" fmla="*/ 89506 h 611187"/>
                  <a:gd name="T12" fmla="*/ 303213 w 606425"/>
                  <a:gd name="T13" fmla="*/ 0 h 611187"/>
                  <a:gd name="T14" fmla="*/ 909638 w 606425"/>
                  <a:gd name="T15" fmla="*/ -305594 h 611187"/>
                  <a:gd name="T16" fmla="*/ 0 60000 65536"/>
                  <a:gd name="T17" fmla="*/ 1 60000 65536"/>
                  <a:gd name="T18" fmla="*/ 1 60000 65536"/>
                  <a:gd name="T19" fmla="*/ 1 60000 65536"/>
                  <a:gd name="T20" fmla="*/ 2 60000 65536"/>
                  <a:gd name="T21" fmla="*/ 3 60000 65536"/>
                  <a:gd name="T22" fmla="*/ 3 60000 65536"/>
                  <a:gd name="T23" fmla="*/ 3 60000 65536"/>
                  <a:gd name="T24" fmla="*/ 88809 w 606425"/>
                  <a:gd name="T25" fmla="*/ 89506 h 611187"/>
                  <a:gd name="T26" fmla="*/ 517616 w 606425"/>
                  <a:gd name="T27" fmla="*/ 521681 h 611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6425" h="611187">
                    <a:moveTo>
                      <a:pt x="0" y="305594"/>
                    </a:moveTo>
                    <a:lnTo>
                      <a:pt x="0" y="305594"/>
                    </a:lnTo>
                    <a:cubicBezTo>
                      <a:pt x="0" y="136819"/>
                      <a:pt x="135753" y="0"/>
                      <a:pt x="303212" y="0"/>
                    </a:cubicBezTo>
                    <a:cubicBezTo>
                      <a:pt x="505354" y="0"/>
                      <a:pt x="707496" y="-101865"/>
                      <a:pt x="909638" y="-305594"/>
                    </a:cubicBezTo>
                    <a:lnTo>
                      <a:pt x="909638" y="-305594"/>
                    </a:lnTo>
                    <a:cubicBezTo>
                      <a:pt x="707496" y="-101865"/>
                      <a:pt x="606425" y="101865"/>
                      <a:pt x="606425" y="305594"/>
                    </a:cubicBezTo>
                    <a:lnTo>
                      <a:pt x="606425" y="305594"/>
                    </a:lnTo>
                    <a:cubicBezTo>
                      <a:pt x="606425" y="474368"/>
                      <a:pt x="470671" y="611187"/>
                      <a:pt x="303212" y="611188"/>
                    </a:cubicBezTo>
                    <a:cubicBezTo>
                      <a:pt x="135752" y="611188"/>
                      <a:pt x="-1" y="474368"/>
                      <a:pt x="-1" y="305594"/>
                    </a:cubicBezTo>
                    <a:close/>
                  </a:path>
                </a:pathLst>
              </a:custGeom>
              <a:solidFill>
                <a:srgbClr val="7030A0"/>
              </a:solidFill>
              <a:ln w="6350" cap="flat" cmpd="sng" algn="ctr">
                <a:solidFill>
                  <a:srgbClr val="7030A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47" name="Ellipse 591"/>
              <p:cNvSpPr/>
              <p:nvPr/>
            </p:nvSpPr>
            <p:spPr bwMode="auto">
              <a:xfrm rot="5379867" flipH="1">
                <a:off x="7637943" y="2318240"/>
                <a:ext cx="210002" cy="509744"/>
              </a:xfrm>
              <a:custGeom>
                <a:avLst/>
                <a:gdLst>
                  <a:gd name="connsiteX0" fmla="*/ 0 w 258762"/>
                  <a:gd name="connsiteY0" fmla="*/ 219869 h 439738"/>
                  <a:gd name="connsiteX1" fmla="*/ 17873 w 258762"/>
                  <a:gd name="connsiteY1" fmla="*/ 108361 h 439738"/>
                  <a:gd name="connsiteX2" fmla="*/ 129381 w 258762"/>
                  <a:gd name="connsiteY2" fmla="*/ 0 h 439738"/>
                  <a:gd name="connsiteX3" fmla="*/ 240888 w 258762"/>
                  <a:gd name="connsiteY3" fmla="*/ 108362 h 439738"/>
                  <a:gd name="connsiteX4" fmla="*/ 258761 w 258762"/>
                  <a:gd name="connsiteY4" fmla="*/ 219870 h 439738"/>
                  <a:gd name="connsiteX5" fmla="*/ 240888 w 258762"/>
                  <a:gd name="connsiteY5" fmla="*/ 331378 h 439738"/>
                  <a:gd name="connsiteX6" fmla="*/ 129380 w 258762"/>
                  <a:gd name="connsiteY6" fmla="*/ 439739 h 439738"/>
                  <a:gd name="connsiteX7" fmla="*/ 17872 w 258762"/>
                  <a:gd name="connsiteY7" fmla="*/ 331378 h 439738"/>
                  <a:gd name="connsiteX8" fmla="*/ -1 w 258762"/>
                  <a:gd name="connsiteY8" fmla="*/ 219870 h 439738"/>
                  <a:gd name="connsiteX9" fmla="*/ 0 w 258762"/>
                  <a:gd name="connsiteY9" fmla="*/ 219869 h 439738"/>
                  <a:gd name="connsiteX0" fmla="*/ 1 w 258762"/>
                  <a:gd name="connsiteY0" fmla="*/ 219869 h 454725"/>
                  <a:gd name="connsiteX1" fmla="*/ 17874 w 258762"/>
                  <a:gd name="connsiteY1" fmla="*/ 108361 h 454725"/>
                  <a:gd name="connsiteX2" fmla="*/ 129382 w 258762"/>
                  <a:gd name="connsiteY2" fmla="*/ 0 h 454725"/>
                  <a:gd name="connsiteX3" fmla="*/ 240889 w 258762"/>
                  <a:gd name="connsiteY3" fmla="*/ 108362 h 454725"/>
                  <a:gd name="connsiteX4" fmla="*/ 258762 w 258762"/>
                  <a:gd name="connsiteY4" fmla="*/ 219870 h 454725"/>
                  <a:gd name="connsiteX5" fmla="*/ 240889 w 258762"/>
                  <a:gd name="connsiteY5" fmla="*/ 331378 h 454725"/>
                  <a:gd name="connsiteX6" fmla="*/ 129381 w 258762"/>
                  <a:gd name="connsiteY6" fmla="*/ 439739 h 454725"/>
                  <a:gd name="connsiteX7" fmla="*/ 75262 w 258762"/>
                  <a:gd name="connsiteY7" fmla="*/ 421297 h 454725"/>
                  <a:gd name="connsiteX8" fmla="*/ 17873 w 258762"/>
                  <a:gd name="connsiteY8" fmla="*/ 331378 h 454725"/>
                  <a:gd name="connsiteX9" fmla="*/ 0 w 258762"/>
                  <a:gd name="connsiteY9" fmla="*/ 219870 h 454725"/>
                  <a:gd name="connsiteX10" fmla="*/ 1 w 258762"/>
                  <a:gd name="connsiteY10" fmla="*/ 219869 h 454725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2786 w 301547"/>
                  <a:gd name="connsiteY0" fmla="*/ 219869 h 715411"/>
                  <a:gd name="connsiteX1" fmla="*/ 60659 w 301547"/>
                  <a:gd name="connsiteY1" fmla="*/ 108361 h 715411"/>
                  <a:gd name="connsiteX2" fmla="*/ 172167 w 301547"/>
                  <a:gd name="connsiteY2" fmla="*/ 0 h 715411"/>
                  <a:gd name="connsiteX3" fmla="*/ 283674 w 301547"/>
                  <a:gd name="connsiteY3" fmla="*/ 108362 h 715411"/>
                  <a:gd name="connsiteX4" fmla="*/ 301547 w 301547"/>
                  <a:gd name="connsiteY4" fmla="*/ 219870 h 715411"/>
                  <a:gd name="connsiteX5" fmla="*/ 283674 w 301547"/>
                  <a:gd name="connsiteY5" fmla="*/ 331378 h 715411"/>
                  <a:gd name="connsiteX6" fmla="*/ 172166 w 301547"/>
                  <a:gd name="connsiteY6" fmla="*/ 439739 h 715411"/>
                  <a:gd name="connsiteX7" fmla="*/ 18585 w 301547"/>
                  <a:gd name="connsiteY7" fmla="*/ 697351 h 715411"/>
                  <a:gd name="connsiteX8" fmla="*/ 60658 w 301547"/>
                  <a:gd name="connsiteY8" fmla="*/ 331378 h 715411"/>
                  <a:gd name="connsiteX9" fmla="*/ 42785 w 301547"/>
                  <a:gd name="connsiteY9" fmla="*/ 219870 h 715411"/>
                  <a:gd name="connsiteX10" fmla="*/ 42786 w 301547"/>
                  <a:gd name="connsiteY10" fmla="*/ 219869 h 715411"/>
                  <a:gd name="connsiteX0" fmla="*/ 45764 w 304525"/>
                  <a:gd name="connsiteY0" fmla="*/ 219869 h 733996"/>
                  <a:gd name="connsiteX1" fmla="*/ 63637 w 304525"/>
                  <a:gd name="connsiteY1" fmla="*/ 108361 h 733996"/>
                  <a:gd name="connsiteX2" fmla="*/ 175145 w 304525"/>
                  <a:gd name="connsiteY2" fmla="*/ 0 h 733996"/>
                  <a:gd name="connsiteX3" fmla="*/ 286652 w 304525"/>
                  <a:gd name="connsiteY3" fmla="*/ 108362 h 733996"/>
                  <a:gd name="connsiteX4" fmla="*/ 304525 w 304525"/>
                  <a:gd name="connsiteY4" fmla="*/ 219870 h 733996"/>
                  <a:gd name="connsiteX5" fmla="*/ 286652 w 304525"/>
                  <a:gd name="connsiteY5" fmla="*/ 331378 h 733996"/>
                  <a:gd name="connsiteX6" fmla="*/ 175144 w 304525"/>
                  <a:gd name="connsiteY6" fmla="*/ 439739 h 733996"/>
                  <a:gd name="connsiteX7" fmla="*/ 21563 w 304525"/>
                  <a:gd name="connsiteY7" fmla="*/ 697351 h 733996"/>
                  <a:gd name="connsiteX8" fmla="*/ 45763 w 304525"/>
                  <a:gd name="connsiteY8" fmla="*/ 219870 h 733996"/>
                  <a:gd name="connsiteX9" fmla="*/ 45764 w 304525"/>
                  <a:gd name="connsiteY9" fmla="*/ 219869 h 733996"/>
                  <a:gd name="connsiteX0" fmla="*/ 45764 w 304525"/>
                  <a:gd name="connsiteY0" fmla="*/ 219869 h 697351"/>
                  <a:gd name="connsiteX1" fmla="*/ 63637 w 304525"/>
                  <a:gd name="connsiteY1" fmla="*/ 108361 h 697351"/>
                  <a:gd name="connsiteX2" fmla="*/ 175145 w 304525"/>
                  <a:gd name="connsiteY2" fmla="*/ 0 h 697351"/>
                  <a:gd name="connsiteX3" fmla="*/ 286652 w 304525"/>
                  <a:gd name="connsiteY3" fmla="*/ 108362 h 697351"/>
                  <a:gd name="connsiteX4" fmla="*/ 304525 w 304525"/>
                  <a:gd name="connsiteY4" fmla="*/ 219870 h 697351"/>
                  <a:gd name="connsiteX5" fmla="*/ 286652 w 304525"/>
                  <a:gd name="connsiteY5" fmla="*/ 331378 h 697351"/>
                  <a:gd name="connsiteX6" fmla="*/ 175144 w 304525"/>
                  <a:gd name="connsiteY6" fmla="*/ 439739 h 697351"/>
                  <a:gd name="connsiteX7" fmla="*/ 21563 w 304525"/>
                  <a:gd name="connsiteY7" fmla="*/ 697351 h 697351"/>
                  <a:gd name="connsiteX8" fmla="*/ 45763 w 304525"/>
                  <a:gd name="connsiteY8" fmla="*/ 219870 h 697351"/>
                  <a:gd name="connsiteX9" fmla="*/ 45764 w 304525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153581 w 282962"/>
                  <a:gd name="connsiteY6" fmla="*/ 439739 h 697351"/>
                  <a:gd name="connsiteX7" fmla="*/ 0 w 282962"/>
                  <a:gd name="connsiteY7" fmla="*/ 697351 h 697351"/>
                  <a:gd name="connsiteX8" fmla="*/ 24200 w 282962"/>
                  <a:gd name="connsiteY8" fmla="*/ 219870 h 697351"/>
                  <a:gd name="connsiteX9" fmla="*/ 24201 w 282962"/>
                  <a:gd name="connsiteY9" fmla="*/ 219869 h 697351"/>
                  <a:gd name="connsiteX0" fmla="*/ 24201 w 282962"/>
                  <a:gd name="connsiteY0" fmla="*/ 219869 h 715936"/>
                  <a:gd name="connsiteX1" fmla="*/ 42074 w 282962"/>
                  <a:gd name="connsiteY1" fmla="*/ 108361 h 715936"/>
                  <a:gd name="connsiteX2" fmla="*/ 153582 w 282962"/>
                  <a:gd name="connsiteY2" fmla="*/ 0 h 715936"/>
                  <a:gd name="connsiteX3" fmla="*/ 265089 w 282962"/>
                  <a:gd name="connsiteY3" fmla="*/ 108362 h 715936"/>
                  <a:gd name="connsiteX4" fmla="*/ 282962 w 282962"/>
                  <a:gd name="connsiteY4" fmla="*/ 219870 h 715936"/>
                  <a:gd name="connsiteX5" fmla="*/ 265089 w 282962"/>
                  <a:gd name="connsiteY5" fmla="*/ 331378 h 715936"/>
                  <a:gd name="connsiteX6" fmla="*/ 0 w 282962"/>
                  <a:gd name="connsiteY6" fmla="*/ 697351 h 715936"/>
                  <a:gd name="connsiteX7" fmla="*/ 24200 w 282962"/>
                  <a:gd name="connsiteY7" fmla="*/ 219870 h 715936"/>
                  <a:gd name="connsiteX8" fmla="*/ 24201 w 282962"/>
                  <a:gd name="connsiteY8" fmla="*/ 219869 h 715936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2962"/>
                  <a:gd name="connsiteY0" fmla="*/ 219869 h 697351"/>
                  <a:gd name="connsiteX1" fmla="*/ 42074 w 282962"/>
                  <a:gd name="connsiteY1" fmla="*/ 108361 h 697351"/>
                  <a:gd name="connsiteX2" fmla="*/ 153582 w 282962"/>
                  <a:gd name="connsiteY2" fmla="*/ 0 h 697351"/>
                  <a:gd name="connsiteX3" fmla="*/ 265089 w 282962"/>
                  <a:gd name="connsiteY3" fmla="*/ 108362 h 697351"/>
                  <a:gd name="connsiteX4" fmla="*/ 282962 w 282962"/>
                  <a:gd name="connsiteY4" fmla="*/ 219870 h 697351"/>
                  <a:gd name="connsiteX5" fmla="*/ 265089 w 282962"/>
                  <a:gd name="connsiteY5" fmla="*/ 331378 h 697351"/>
                  <a:gd name="connsiteX6" fmla="*/ 0 w 282962"/>
                  <a:gd name="connsiteY6" fmla="*/ 697351 h 697351"/>
                  <a:gd name="connsiteX7" fmla="*/ 24200 w 282962"/>
                  <a:gd name="connsiteY7" fmla="*/ 219870 h 697351"/>
                  <a:gd name="connsiteX8" fmla="*/ 24201 w 282962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  <a:gd name="connsiteX0" fmla="*/ 24201 w 286124"/>
                  <a:gd name="connsiteY0" fmla="*/ 219869 h 697351"/>
                  <a:gd name="connsiteX1" fmla="*/ 42074 w 286124"/>
                  <a:gd name="connsiteY1" fmla="*/ 108361 h 697351"/>
                  <a:gd name="connsiteX2" fmla="*/ 153582 w 286124"/>
                  <a:gd name="connsiteY2" fmla="*/ 0 h 697351"/>
                  <a:gd name="connsiteX3" fmla="*/ 265089 w 286124"/>
                  <a:gd name="connsiteY3" fmla="*/ 108362 h 697351"/>
                  <a:gd name="connsiteX4" fmla="*/ 282962 w 286124"/>
                  <a:gd name="connsiteY4" fmla="*/ 219870 h 697351"/>
                  <a:gd name="connsiteX5" fmla="*/ 246118 w 286124"/>
                  <a:gd name="connsiteY5" fmla="*/ 334319 h 697351"/>
                  <a:gd name="connsiteX6" fmla="*/ 0 w 286124"/>
                  <a:gd name="connsiteY6" fmla="*/ 697351 h 697351"/>
                  <a:gd name="connsiteX7" fmla="*/ 24200 w 286124"/>
                  <a:gd name="connsiteY7" fmla="*/ 219870 h 697351"/>
                  <a:gd name="connsiteX8" fmla="*/ 24201 w 286124"/>
                  <a:gd name="connsiteY8" fmla="*/ 219869 h 69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6124" h="697351">
                    <a:moveTo>
                      <a:pt x="24201" y="219869"/>
                    </a:moveTo>
                    <a:cubicBezTo>
                      <a:pt x="24201" y="180656"/>
                      <a:pt x="30372" y="142157"/>
                      <a:pt x="42074" y="108361"/>
                    </a:cubicBezTo>
                    <a:cubicBezTo>
                      <a:pt x="65322" y="41221"/>
                      <a:pt x="107741" y="0"/>
                      <a:pt x="153582" y="0"/>
                    </a:cubicBezTo>
                    <a:cubicBezTo>
                      <a:pt x="199423" y="0"/>
                      <a:pt x="241841" y="41222"/>
                      <a:pt x="265089" y="108362"/>
                    </a:cubicBezTo>
                    <a:cubicBezTo>
                      <a:pt x="276791" y="142158"/>
                      <a:pt x="286124" y="182211"/>
                      <a:pt x="282962" y="219870"/>
                    </a:cubicBezTo>
                    <a:cubicBezTo>
                      <a:pt x="279800" y="257529"/>
                      <a:pt x="275486" y="275666"/>
                      <a:pt x="246118" y="334319"/>
                    </a:cubicBezTo>
                    <a:cubicBezTo>
                      <a:pt x="220552" y="385446"/>
                      <a:pt x="140268" y="407501"/>
                      <a:pt x="0" y="697351"/>
                    </a:cubicBezTo>
                    <a:cubicBezTo>
                      <a:pt x="83780" y="457266"/>
                      <a:pt x="20167" y="299450"/>
                      <a:pt x="24200" y="219870"/>
                    </a:cubicBezTo>
                    <a:lnTo>
                      <a:pt x="24201" y="219869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14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48" name="Ellipse 45"/>
              <p:cNvSpPr>
                <a:spLocks noChangeArrowheads="1"/>
              </p:cNvSpPr>
              <p:nvPr/>
            </p:nvSpPr>
            <p:spPr bwMode="auto">
              <a:xfrm rot="656993">
                <a:off x="7503019" y="1864264"/>
                <a:ext cx="352073" cy="26671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</p:grpSp>
      </p:grpSp>
      <p:graphicFrame>
        <p:nvGraphicFramePr>
          <p:cNvPr id="174" name="表格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93391"/>
              </p:ext>
            </p:extLst>
          </p:nvPr>
        </p:nvGraphicFramePr>
        <p:xfrm>
          <a:off x="3273463" y="4821779"/>
          <a:ext cx="6963775" cy="1104795"/>
        </p:xfrm>
        <a:graphic>
          <a:graphicData uri="http://schemas.openxmlformats.org/drawingml/2006/table">
            <a:tbl>
              <a:tblPr bandRow="1">
                <a:tableStyleId>{68D230F3-CF80-4859-8CE7-A43EE81993B5}</a:tableStyleId>
              </a:tblPr>
              <a:tblGrid>
                <a:gridCol w="197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1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</a:rPr>
                        <a:t>銷售子公司</a:t>
                      </a:r>
                      <a:endParaRPr lang="zh-TW" altLang="en-US" sz="1800" b="0" dirty="0" smtClean="0">
                        <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/>
                        <a:t>越南 </a:t>
                      </a:r>
                      <a:r>
                        <a:rPr lang="en-US" altLang="zh-TW" sz="1800" dirty="0" smtClean="0"/>
                        <a:t>(</a:t>
                      </a:r>
                      <a:r>
                        <a:rPr lang="zh-TW" altLang="en-US" sz="1800" dirty="0" smtClean="0"/>
                        <a:t> 河內</a:t>
                      </a:r>
                      <a:r>
                        <a:rPr lang="en-US" altLang="zh-TW" sz="1800" dirty="0" smtClean="0"/>
                        <a:t>SVN</a:t>
                      </a:r>
                      <a:r>
                        <a:rPr lang="zh-TW" altLang="en-US" sz="1800" dirty="0" smtClean="0"/>
                        <a:t> </a:t>
                      </a:r>
                      <a:r>
                        <a:rPr lang="en-US" altLang="zh-TW" sz="1800" dirty="0" smtClean="0"/>
                        <a:t>)</a:t>
                      </a:r>
                      <a:r>
                        <a:rPr lang="en-US" altLang="zh-TW" sz="1800" baseline="0" dirty="0" smtClean="0"/>
                        <a:t> </a:t>
                      </a:r>
                      <a:endParaRPr lang="zh-TW" altLang="en-US" sz="180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</a:rPr>
                        <a:t>國家代理</a:t>
                      </a:r>
                      <a:endParaRPr lang="zh-TW" altLang="en-US" sz="1800" b="0" dirty="0" smtClean="0">
                        <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/>
                        <a:t>歐洲</a:t>
                      </a:r>
                      <a:r>
                        <a:rPr lang="en-US" altLang="zh-TW" sz="1800" dirty="0" smtClean="0"/>
                        <a:t>/</a:t>
                      </a:r>
                      <a:r>
                        <a:rPr lang="zh-TW" altLang="en-US" sz="1800" dirty="0" smtClean="0"/>
                        <a:t>非洲</a:t>
                      </a:r>
                      <a:r>
                        <a:rPr lang="en-US" altLang="zh-TW" sz="1800" dirty="0" smtClean="0"/>
                        <a:t>/</a:t>
                      </a:r>
                      <a:r>
                        <a:rPr lang="zh-TW" altLang="en-US" sz="1800" dirty="0" smtClean="0"/>
                        <a:t>亞洲</a:t>
                      </a:r>
                      <a:r>
                        <a:rPr lang="en-US" altLang="zh-TW" sz="1800" dirty="0" smtClean="0"/>
                        <a:t>/</a:t>
                      </a:r>
                      <a:r>
                        <a:rPr lang="zh-TW" altLang="en-US" sz="1800" dirty="0" smtClean="0"/>
                        <a:t>美洲，</a:t>
                      </a:r>
                      <a:r>
                        <a:rPr lang="en-US" altLang="zh-TW" sz="1800" dirty="0" smtClean="0"/>
                        <a:t>89</a:t>
                      </a:r>
                      <a:r>
                        <a:rPr lang="zh-TW" altLang="en-US" sz="1800" dirty="0" smtClean="0"/>
                        <a:t>國家，百家經銷代理</a:t>
                      </a:r>
                      <a:endParaRPr lang="zh-TW" altLang="en-US" sz="180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7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</a:rPr>
                        <a:t>研發與生產</a:t>
                      </a:r>
                      <a:endParaRPr lang="zh-TW" altLang="en-US" sz="1800" b="0" dirty="0">
                        <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臺灣桃園廠</a:t>
                      </a:r>
                      <a:r>
                        <a:rPr lang="en-US" altLang="zh-TW" sz="1800" dirty="0" smtClean="0"/>
                        <a:t>/</a:t>
                      </a:r>
                      <a:r>
                        <a:rPr lang="zh-TW" altLang="en-US" sz="1800" dirty="0" smtClean="0"/>
                        <a:t>中國寧波廠</a:t>
                      </a:r>
                      <a:endParaRPr lang="zh-TW" altLang="en-US" sz="1800" b="0" dirty="0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75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126" y="4507346"/>
            <a:ext cx="2110809" cy="13829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6F54-61ED-47AD-9B14-B8E1FAD32CC9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871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0" dirty="0" smtClean="0"/>
              <a:t>2.</a:t>
            </a:r>
            <a:r>
              <a:rPr lang="zh-TW" altLang="en-US" dirty="0" smtClean="0">
                <a:latin typeface="+mn-ea"/>
                <a:cs typeface="超研澤特黑" pitchFamily="49" charset="-120"/>
              </a:rPr>
              <a:t>營運績效</a:t>
            </a:r>
            <a:endParaRPr lang="zh-TW" altLang="en-US" dirty="0"/>
          </a:p>
        </p:txBody>
      </p:sp>
      <p:sp>
        <p:nvSpPr>
          <p:cNvPr id="176" name="内容占位符 2"/>
          <p:cNvSpPr>
            <a:spLocks noGrp="1"/>
          </p:cNvSpPr>
          <p:nvPr>
            <p:ph idx="4294967295"/>
          </p:nvPr>
        </p:nvSpPr>
        <p:spPr>
          <a:xfrm>
            <a:off x="2366392" y="1557353"/>
            <a:ext cx="7762056" cy="496728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zh-TW" dirty="0" smtClean="0">
                <a:latin typeface="+mn-ea"/>
              </a:rPr>
              <a:t>2024</a:t>
            </a:r>
            <a:r>
              <a:rPr lang="zh-TW" altLang="en-US" dirty="0" smtClean="0">
                <a:latin typeface="+mn-ea"/>
              </a:rPr>
              <a:t>年第三季合併損益表</a:t>
            </a:r>
            <a:endParaRPr lang="en-US" altLang="zh-TW" dirty="0" smtClean="0">
              <a:latin typeface="+mn-ea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+mn-ea"/>
              </a:rPr>
              <a:t>合併營收比較</a:t>
            </a:r>
            <a:endParaRPr lang="en-US" altLang="zh-TW" dirty="0" smtClean="0">
              <a:latin typeface="+mn-ea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+mn-ea"/>
              </a:rPr>
              <a:t>合併營收組合</a:t>
            </a:r>
            <a:endParaRPr lang="en-US" altLang="zh-TW" dirty="0" smtClean="0">
              <a:latin typeface="+mn-ea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+mn-ea"/>
              </a:rPr>
              <a:t>合併淨利變動分析</a:t>
            </a:r>
            <a:endParaRPr lang="en-US" altLang="zh-TW" dirty="0" smtClean="0">
              <a:latin typeface="+mn-ea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zh-TW" dirty="0" smtClean="0">
                <a:latin typeface="+mn-ea"/>
              </a:rPr>
              <a:t>2024</a:t>
            </a:r>
            <a:r>
              <a:rPr lang="zh-TW" altLang="en-US" dirty="0" smtClean="0">
                <a:latin typeface="+mn-ea"/>
              </a:rPr>
              <a:t>年第三季合併資產負債表</a:t>
            </a:r>
            <a:endParaRPr lang="en-US" altLang="zh-TW" dirty="0" smtClean="0">
              <a:latin typeface="+mn-ea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zh-TW" dirty="0" smtClean="0">
                <a:latin typeface="+mn-ea"/>
              </a:rPr>
              <a:t>2024</a:t>
            </a:r>
            <a:r>
              <a:rPr lang="zh-TW" altLang="en-US" dirty="0" smtClean="0">
                <a:latin typeface="+mn-ea"/>
              </a:rPr>
              <a:t>年第三季合併現金流量表</a:t>
            </a:r>
            <a:endParaRPr lang="zh-CN" altLang="en-US" dirty="0">
              <a:latin typeface="+mn-ea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6F54-61ED-47AD-9B14-B8E1FAD32CC9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87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圓角矩形 7"/>
          <p:cNvSpPr/>
          <p:nvPr/>
        </p:nvSpPr>
        <p:spPr>
          <a:xfrm>
            <a:off x="3675438" y="517205"/>
            <a:ext cx="5040560" cy="531440"/>
          </a:xfrm>
          <a:prstGeom prst="roundRect">
            <a:avLst>
              <a:gd name="adj" fmla="val 22671"/>
            </a:avLst>
          </a:prstGeom>
          <a:solidFill>
            <a:schemeClr val="bg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0"/>
              </a:spcBef>
              <a:defRPr/>
            </a:pPr>
            <a:r>
              <a:rPr lang="en-US" altLang="zh-TW" sz="3200" b="1" dirty="0" smtClean="0">
                <a:solidFill>
                  <a:schemeClr val="tx1"/>
                </a:solidFill>
              </a:rPr>
              <a:t>2024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年</a:t>
            </a:r>
            <a:r>
              <a:rPr lang="zh-TW" altLang="en-US" sz="3200" b="1" dirty="0">
                <a:solidFill>
                  <a:schemeClr val="tx1"/>
                </a:solidFill>
              </a:rPr>
              <a:t>第三季合併損益表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239466" y="6453240"/>
            <a:ext cx="685867" cy="365125"/>
          </a:xfrm>
        </p:spPr>
        <p:txBody>
          <a:bodyPr/>
          <a:lstStyle/>
          <a:p>
            <a:fld id="{60A26F54-61ED-47AD-9B14-B8E1FAD32CC9}" type="slidenum">
              <a:rPr lang="zh-TW" altLang="en-US" smtClean="0"/>
              <a:t>6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995608"/>
              </p:ext>
            </p:extLst>
          </p:nvPr>
        </p:nvGraphicFramePr>
        <p:xfrm>
          <a:off x="694524" y="1048645"/>
          <a:ext cx="10915584" cy="5463703"/>
        </p:xfrm>
        <a:graphic>
          <a:graphicData uri="http://schemas.openxmlformats.org/drawingml/2006/table">
            <a:tbl>
              <a:tblPr/>
              <a:tblGrid>
                <a:gridCol w="3050817">
                  <a:extLst>
                    <a:ext uri="{9D8B030D-6E8A-4147-A177-3AD203B41FA5}">
                      <a16:colId xmlns:a16="http://schemas.microsoft.com/office/drawing/2014/main" val="1595346408"/>
                    </a:ext>
                  </a:extLst>
                </a:gridCol>
                <a:gridCol w="1267872">
                  <a:extLst>
                    <a:ext uri="{9D8B030D-6E8A-4147-A177-3AD203B41FA5}">
                      <a16:colId xmlns:a16="http://schemas.microsoft.com/office/drawing/2014/main" val="1320720941"/>
                    </a:ext>
                  </a:extLst>
                </a:gridCol>
                <a:gridCol w="1168818">
                  <a:extLst>
                    <a:ext uri="{9D8B030D-6E8A-4147-A177-3AD203B41FA5}">
                      <a16:colId xmlns:a16="http://schemas.microsoft.com/office/drawing/2014/main" val="1158714462"/>
                    </a:ext>
                  </a:extLst>
                </a:gridCol>
                <a:gridCol w="1307492">
                  <a:extLst>
                    <a:ext uri="{9D8B030D-6E8A-4147-A177-3AD203B41FA5}">
                      <a16:colId xmlns:a16="http://schemas.microsoft.com/office/drawing/2014/main" val="1706606022"/>
                    </a:ext>
                  </a:extLst>
                </a:gridCol>
                <a:gridCol w="1386735">
                  <a:extLst>
                    <a:ext uri="{9D8B030D-6E8A-4147-A177-3AD203B41FA5}">
                      <a16:colId xmlns:a16="http://schemas.microsoft.com/office/drawing/2014/main" val="742354372"/>
                    </a:ext>
                  </a:extLst>
                </a:gridCol>
                <a:gridCol w="1386735">
                  <a:extLst>
                    <a:ext uri="{9D8B030D-6E8A-4147-A177-3AD203B41FA5}">
                      <a16:colId xmlns:a16="http://schemas.microsoft.com/office/drawing/2014/main" val="1197765741"/>
                    </a:ext>
                  </a:extLst>
                </a:gridCol>
                <a:gridCol w="1347115">
                  <a:extLst>
                    <a:ext uri="{9D8B030D-6E8A-4147-A177-3AD203B41FA5}">
                      <a16:colId xmlns:a16="http://schemas.microsoft.com/office/drawing/2014/main" val="2208980635"/>
                    </a:ext>
                  </a:extLst>
                </a:gridCol>
              </a:tblGrid>
              <a:tr h="432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合併損益表</a:t>
                      </a:r>
                      <a:b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</a:br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</a:t>
                      </a:r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新台幣百萬元</a:t>
                      </a:r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)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2024</a:t>
                      </a:r>
                      <a:b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</a:b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3Q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2023</a:t>
                      </a:r>
                      <a:b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</a:b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3Q 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季變動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2024 3Q</a:t>
                      </a:r>
                      <a:b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</a:b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YTD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2023 3Q</a:t>
                      </a:r>
                      <a:b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</a:b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YTD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年變動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156648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營業收入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431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360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19.7%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1,241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1,102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12.6%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397101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營業成本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339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325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1,003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951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788456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營業毛利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92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35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162.9%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238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150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58.7%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315053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營業費用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65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52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24.0%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233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245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-4.9%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163426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　推銷費用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26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27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74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74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148799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　管理費用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25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12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123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138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191266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　研究發展費用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14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13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36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33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744481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營業利益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27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(16)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268.8%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(94)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105.6%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6035120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營業外收支淨額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(9)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47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63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87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807995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　外幣兌換損益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(25)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31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19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45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534905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　　其他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16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16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44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42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641324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稅前淨利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18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30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-40.0%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68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(6)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1179.4%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145834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所得稅費用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13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15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11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308061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停業單位損益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(2)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66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(8)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59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033328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本期淨利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12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84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-85.7%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45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41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9.8%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034022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每股盈餘（元）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0.06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0.46 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(0.40)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0.25 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0.23 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0.02 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842321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毛利率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21.3%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9.7%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11.6%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19.2%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13.6%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5.6%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70656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營利率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6.3%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-4.4%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10.7%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0.4%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-8.5%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9.0%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969605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淨利率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2.8%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23.3%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-20.5%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3.6%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3.7%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-0.1%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046894"/>
                  </a:ext>
                </a:extLst>
              </a:tr>
              <a:tr h="2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營業費用率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15.0%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14.4%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0.5%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18.8%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22.2%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-3.5%</a:t>
                      </a:r>
                    </a:p>
                  </a:txBody>
                  <a:tcPr marL="4003" marR="4003" marT="40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640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38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616284" y="836723"/>
            <a:ext cx="10871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lang="zh-TW"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1" dirty="0">
                <a:solidFill>
                  <a:prstClr val="black"/>
                </a:solidFill>
                <a:latin typeface="Arial"/>
                <a:ea typeface="微軟正黑體"/>
              </a:rPr>
              <a:t>(NTD Mil)</a:t>
            </a:r>
            <a:endParaRPr lang="zh-TW" altLang="en-US" sz="1600" b="1" dirty="0">
              <a:solidFill>
                <a:prstClr val="black"/>
              </a:solidFill>
              <a:latin typeface="Arial"/>
              <a:ea typeface="微軟正黑體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6F54-61ED-47AD-9B14-B8E1FAD32CC9}" type="slidenum">
              <a:rPr lang="zh-TW" altLang="en-US" smtClean="0"/>
              <a:t>7</a:t>
            </a:fld>
            <a:endParaRPr lang="zh-TW" altLang="en-US"/>
          </a:p>
        </p:txBody>
      </p:sp>
      <p:graphicFrame>
        <p:nvGraphicFramePr>
          <p:cNvPr id="6" name="圖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5823330"/>
              </p:ext>
            </p:extLst>
          </p:nvPr>
        </p:nvGraphicFramePr>
        <p:xfrm>
          <a:off x="711201" y="1175277"/>
          <a:ext cx="10788072" cy="5160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圓角矩形 6"/>
          <p:cNvSpPr/>
          <p:nvPr/>
        </p:nvSpPr>
        <p:spPr>
          <a:xfrm>
            <a:off x="4799856" y="593304"/>
            <a:ext cx="2808312" cy="531440"/>
          </a:xfrm>
          <a:prstGeom prst="roundRect">
            <a:avLst>
              <a:gd name="adj" fmla="val 22671"/>
            </a:avLst>
          </a:prstGeom>
          <a:solidFill>
            <a:schemeClr val="bg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zh-TW" altLang="en-US" sz="3200" b="1" dirty="0">
                <a:solidFill>
                  <a:schemeClr val="tx1"/>
                </a:solidFill>
              </a:rPr>
              <a:t>合併營收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比較</a:t>
            </a:r>
            <a:r>
              <a:rPr lang="en-US" altLang="zh-TW" sz="3200" b="1" dirty="0" smtClean="0">
                <a:solidFill>
                  <a:schemeClr val="tx1"/>
                </a:solidFill>
              </a:rPr>
              <a:t/>
            </a:r>
            <a:br>
              <a:rPr lang="en-US" altLang="zh-TW" sz="3200" b="1" dirty="0" smtClean="0">
                <a:solidFill>
                  <a:schemeClr val="tx1"/>
                </a:solidFill>
              </a:rPr>
            </a:br>
            <a:r>
              <a:rPr lang="en-US" altLang="zh-TW" sz="2000" b="1" dirty="0" smtClean="0">
                <a:solidFill>
                  <a:schemeClr val="tx1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1"/>
                </a:solidFill>
              </a:rPr>
              <a:t>含停業單位營收</a:t>
            </a:r>
            <a:r>
              <a:rPr lang="en-US" altLang="zh-TW" sz="2000" b="1" dirty="0" smtClean="0">
                <a:solidFill>
                  <a:schemeClr val="tx1"/>
                </a:solidFill>
              </a:rPr>
              <a:t>)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2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6F54-61ED-47AD-9B14-B8E1FAD32CC9}" type="slidenum">
              <a:rPr lang="zh-TW" altLang="en-US" smtClean="0"/>
              <a:t>8</a:t>
            </a:fld>
            <a:endParaRPr lang="zh-TW" altLang="en-US"/>
          </a:p>
        </p:txBody>
      </p:sp>
      <p:graphicFrame>
        <p:nvGraphicFramePr>
          <p:cNvPr id="4" name="圖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5837635"/>
              </p:ext>
            </p:extLst>
          </p:nvPr>
        </p:nvGraphicFramePr>
        <p:xfrm>
          <a:off x="669636" y="801254"/>
          <a:ext cx="10811164" cy="5747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096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6F54-61ED-47AD-9B14-B8E1FAD32CC9}" type="slidenum">
              <a:rPr lang="zh-TW" altLang="en-US" smtClean="0"/>
              <a:t>9</a:t>
            </a:fld>
            <a:endParaRPr lang="zh-TW" altLang="en-US"/>
          </a:p>
        </p:txBody>
      </p:sp>
      <p:graphicFrame>
        <p:nvGraphicFramePr>
          <p:cNvPr id="6" name="圖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3518986"/>
              </p:ext>
            </p:extLst>
          </p:nvPr>
        </p:nvGraphicFramePr>
        <p:xfrm>
          <a:off x="618836" y="720436"/>
          <a:ext cx="10982037" cy="5763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093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1">
  <a:themeElements>
    <a:clrScheme name="自訂 7">
      <a:dk1>
        <a:srgbClr val="000000"/>
      </a:dk1>
      <a:lt1>
        <a:srgbClr val="FFFFFF"/>
      </a:lt1>
      <a:dk2>
        <a:srgbClr val="3F3F3F"/>
      </a:dk2>
      <a:lt2>
        <a:srgbClr val="F0F0F0"/>
      </a:lt2>
      <a:accent1>
        <a:srgbClr val="FA461E"/>
      </a:accent1>
      <a:accent2>
        <a:srgbClr val="FFBB11"/>
      </a:accent2>
      <a:accent3>
        <a:srgbClr val="FF9B15"/>
      </a:accent3>
      <a:accent4>
        <a:srgbClr val="14BCA0"/>
      </a:accent4>
      <a:accent5>
        <a:srgbClr val="00B0F0"/>
      </a:accent5>
      <a:accent6>
        <a:srgbClr val="1C2430"/>
      </a:accent6>
      <a:hlink>
        <a:srgbClr val="787878"/>
      </a:hlink>
      <a:folHlink>
        <a:srgbClr val="BFBFBF"/>
      </a:folHlink>
    </a:clrScheme>
    <a:fontScheme name="Arial+微軟正黑體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6D436792-B726-4C6A-AB30-6BD9253022DF}" vid="{95258FAC-0775-417B-93F1-088AF7872E95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佈景主題1</Template>
  <TotalTime>2225</TotalTime>
  <Words>1022</Words>
  <Application>Microsoft Office PowerPoint</Application>
  <PresentationFormat>寬螢幕</PresentationFormat>
  <Paragraphs>360</Paragraphs>
  <Slides>15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6" baseType="lpstr">
      <vt:lpstr>等线</vt:lpstr>
      <vt:lpstr>細明體</vt:lpstr>
      <vt:lpstr>超研澤特黑</vt:lpstr>
      <vt:lpstr>微軟正黑體</vt:lpstr>
      <vt:lpstr>新細明體</vt:lpstr>
      <vt:lpstr>Arial</vt:lpstr>
      <vt:lpstr>Calibri</vt:lpstr>
      <vt:lpstr>Calibri Light</vt:lpstr>
      <vt:lpstr>Impact</vt:lpstr>
      <vt:lpstr>Wingdings</vt:lpstr>
      <vt:lpstr>佈景主題1</vt:lpstr>
      <vt:lpstr>2024 法人說明會</vt:lpstr>
      <vt:lpstr>PowerPoint 簡報</vt:lpstr>
      <vt:lpstr>PowerPoint 簡報</vt:lpstr>
      <vt:lpstr>1. 高林公司簡介</vt:lpstr>
      <vt:lpstr>2.營運績效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3. 未來發展策略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法人說明會</dc:title>
  <dc:creator>林增鑫</dc:creator>
  <cp:lastModifiedBy>林增鑫</cp:lastModifiedBy>
  <cp:revision>161</cp:revision>
  <cp:lastPrinted>2021-11-22T00:36:09Z</cp:lastPrinted>
  <dcterms:created xsi:type="dcterms:W3CDTF">2021-11-15T09:29:36Z</dcterms:created>
  <dcterms:modified xsi:type="dcterms:W3CDTF">2024-11-22T01:41:01Z</dcterms:modified>
</cp:coreProperties>
</file>